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6" r:id="rId2"/>
    <p:sldId id="293" r:id="rId3"/>
    <p:sldId id="287" r:id="rId4"/>
    <p:sldId id="258" r:id="rId5"/>
    <p:sldId id="292" r:id="rId6"/>
    <p:sldId id="283" r:id="rId7"/>
    <p:sldId id="290" r:id="rId8"/>
    <p:sldId id="291" r:id="rId9"/>
    <p:sldId id="284" r:id="rId10"/>
    <p:sldId id="281" r:id="rId11"/>
    <p:sldId id="289" r:id="rId12"/>
    <p:sldId id="294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1" autoAdjust="0"/>
    <p:restoredTop sz="94660"/>
  </p:normalViewPr>
  <p:slideViewPr>
    <p:cSldViewPr>
      <p:cViewPr varScale="1">
        <p:scale>
          <a:sx n="74" d="100"/>
          <a:sy n="74" d="100"/>
        </p:scale>
        <p:origin x="-7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550A2-980B-4F33-8F13-65337DF4E8C5}" type="datetimeFigureOut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C798A-87B7-4A0B-908A-4F27D943CB5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83242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ECA9-9D94-4E89-9E00-CC56622A0C53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75DB-D5C4-47DF-B7AF-506F3F776BDB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39562-7CE6-4227-B061-20653145501E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1FA1F-CEA4-4503-A177-33B425E7AD1D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FC6A-2618-4432-8157-CE7D1ECB2799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071D-8FE7-449D-A643-87E2D6713E53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471D-8B6F-41CD-9452-299D71A8EC8F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23BC-72CC-48D2-B8C5-E04D035747EA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12F7-3270-4878-BF37-B0432C4CCDB9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BA70A-08D1-4B1C-92BB-5E995438243F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CC2C8-94EF-4067-9033-7578461174AC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73C2-1F34-4B9D-AE4A-101AAD45F0D1}" type="datetime1">
              <a:rPr lang="zh-TW" altLang="en-US" smtClean="0"/>
              <a:pPr/>
              <a:t>2013/6/27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B0DA0-3DB6-4A25-A28C-1015885D59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使用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Zigbee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整合低成本多感測器之地滑監測系統</a:t>
            </a:r>
            <a:r>
              <a:rPr lang="zh-TW" altLang="zh-TW" dirty="0"/>
              <a:t/>
            </a:r>
            <a:br>
              <a:rPr lang="zh-TW" altLang="zh-TW" dirty="0"/>
            </a:br>
            <a:r>
              <a:rPr lang="az-Cyrl-AZ" altLang="zh-TW" dirty="0"/>
              <a:t/>
            </a:r>
            <a:br>
              <a:rPr lang="az-Cyrl-AZ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Date:2013/07/03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Speaker : Da-Wei Yang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4809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優點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539552" y="1412776"/>
            <a:ext cx="822960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土石流發生時，能夠在第一時間知道，準確性高。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容易佈建。</a:t>
            </a:r>
            <a:endParaRPr kumimoji="0" lang="en-US" altLang="zh-TW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結論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使用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GPS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加速度計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監測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土石流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且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透過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Zigbee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互相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整合彼此的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資料，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解決能夠發現不管是快速移動或者緩慢移動的土石流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行政院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農委會水土保持局網站上的資料，可以看到台灣目前擁有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1,500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多條可能發生災變的潛勢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溪流，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若要每條都佈建感測器，成本就是極為重要的考量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施建仲</a:t>
            </a:r>
            <a:r>
              <a:rPr lang="en-US" altLang="zh-TW" dirty="0" smtClean="0"/>
              <a:t>, “</a:t>
            </a:r>
            <a:r>
              <a:rPr lang="zh-TW" altLang="zh-TW" dirty="0" smtClean="0"/>
              <a:t>使用線性加速感測晶片的計步器</a:t>
            </a:r>
            <a:r>
              <a:rPr lang="en-US" altLang="zh-TW" dirty="0" smtClean="0"/>
              <a:t>”, </a:t>
            </a:r>
            <a:r>
              <a:rPr lang="zh-TW" altLang="zh-TW" dirty="0" smtClean="0"/>
              <a:t>碩士論文</a:t>
            </a:r>
            <a:r>
              <a:rPr lang="en-US" altLang="zh-TW" dirty="0" smtClean="0"/>
              <a:t>, 2010</a:t>
            </a:r>
            <a:r>
              <a:rPr lang="zh-TW" altLang="zh-TW" dirty="0" smtClean="0"/>
              <a:t>。</a:t>
            </a:r>
          </a:p>
          <a:p>
            <a:r>
              <a:rPr lang="en-US" altLang="zh-TW" dirty="0" smtClean="0"/>
              <a:t>Parallax Inc,</a:t>
            </a:r>
            <a:r>
              <a:rPr lang="en-US" altLang="zh-TW" b="1" dirty="0" smtClean="0"/>
              <a:t> “MMA7455 3-Axis Accelerometer Module”, 2009.</a:t>
            </a:r>
            <a:endParaRPr lang="zh-TW" altLang="zh-TW" dirty="0" smtClean="0"/>
          </a:p>
          <a:p>
            <a:r>
              <a:rPr lang="zh-TW" altLang="zh-TW" dirty="0" smtClean="0"/>
              <a:t>陳宜傑，</a:t>
            </a:r>
            <a:r>
              <a:rPr lang="en-US" altLang="zh-TW" dirty="0" smtClean="0"/>
              <a:t>”</a:t>
            </a:r>
            <a:r>
              <a:rPr lang="zh-TW" altLang="zh-TW" dirty="0" smtClean="0"/>
              <a:t>應用地電阻法於土石流地滑之研究</a:t>
            </a:r>
            <a:r>
              <a:rPr lang="en-US" altLang="zh-TW" dirty="0" smtClean="0"/>
              <a:t>”</a:t>
            </a:r>
            <a:r>
              <a:rPr lang="zh-TW" altLang="zh-TW" dirty="0" smtClean="0"/>
              <a:t>，碩士論文，</a:t>
            </a:r>
            <a:r>
              <a:rPr lang="en-US" altLang="zh-TW" dirty="0" smtClean="0"/>
              <a:t>2004</a:t>
            </a:r>
            <a:r>
              <a:rPr lang="zh-TW" altLang="zh-TW" dirty="0" smtClean="0"/>
              <a:t>。</a:t>
            </a:r>
          </a:p>
          <a:p>
            <a:r>
              <a:rPr lang="zh-TW" altLang="zh-TW" dirty="0" smtClean="0"/>
              <a:t>吳瑞賢，</a:t>
            </a:r>
            <a:r>
              <a:rPr lang="en-US" altLang="zh-TW" dirty="0" smtClean="0"/>
              <a:t>”</a:t>
            </a:r>
            <a:r>
              <a:rPr lang="zh-TW" altLang="zh-TW" dirty="0" smtClean="0"/>
              <a:t>坡地災害之類型與成因</a:t>
            </a:r>
            <a:r>
              <a:rPr lang="en-US" altLang="zh-TW" dirty="0" smtClean="0"/>
              <a:t>”</a:t>
            </a:r>
            <a:r>
              <a:rPr lang="zh-TW" altLang="zh-TW" dirty="0" smtClean="0"/>
              <a:t>，防災教育學習平台坡地災害教材。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簡介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目前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監測方式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速度計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運用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系統架構與佈建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石流偵測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精確度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優點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簡介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世界各地都有土石流的發生，由其在台灣是颱風和地震發生頻率非常高的國家，土石流發生往往都造成人民財產及生命相當大的損傷，若能在土石流入傾道路、鄉鎮之前告知人們趕快逃離，達到提早預防。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目前土石流監測方式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土石流之事前預警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雨量觀測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土石流之事後警告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鋼索觸動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聲音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溪流速度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加速度計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加速度計運用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震動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觀察各種石頭落下的細微振動。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山坡斜度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在地滑發生之前，山坡地上會改變傾斜度。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系統設備佈建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B0DA0-3DB6-4A25-A28C-1015885D590A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設備佈建在發生區，大部分發生區角度約為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~30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度之間，使用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度斜坡模擬實際山坡發生區土石流情況。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140968"/>
            <a:ext cx="756084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0" y="6611779"/>
            <a:ext cx="49320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圖來自詹錢登</a:t>
            </a:r>
            <a:r>
              <a:rPr lang="en-US" altLang="zh-TW" sz="1000" dirty="0" smtClean="0">
                <a:latin typeface="標楷體" pitchFamily="65" charset="-120"/>
                <a:ea typeface="標楷體" pitchFamily="65" charset="-120"/>
              </a:rPr>
              <a:t>(1998)</a:t>
            </a:r>
            <a:r>
              <a:rPr lang="zh-TW" altLang="en-US" sz="1000" dirty="0" smtClean="0">
                <a:latin typeface="標楷體" pitchFamily="65" charset="-120"/>
                <a:ea typeface="標楷體" pitchFamily="65" charset="-120"/>
              </a:rPr>
              <a:t>。土石流的發生與運動</a:t>
            </a: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dawei\Dropbox\research\繪圖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764704"/>
            <a:ext cx="7061349" cy="5881336"/>
          </a:xfrm>
          <a:prstGeom prst="rect">
            <a:avLst/>
          </a:prstGeom>
          <a:noFill/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硬體架構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627784" y="4437112"/>
            <a:ext cx="5832648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27784" y="2996952"/>
            <a:ext cx="5832648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27784" y="1556792"/>
            <a:ext cx="5832648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331640" y="494116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伺服器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1331640" y="350100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主控端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331640" y="213285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監測端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419872" y="1772816"/>
            <a:ext cx="4392488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加速度監測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915816" y="3284984"/>
            <a:ext cx="1800200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GPS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座標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148064" y="3284984"/>
            <a:ext cx="1440160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土石流監測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148064" y="4725144"/>
            <a:ext cx="273630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收集主控端和監測端資料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915816" y="4725144"/>
            <a:ext cx="1800200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系統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標題 1"/>
          <p:cNvSpPr txBox="1">
            <a:spLocks/>
          </p:cNvSpPr>
          <p:nvPr/>
        </p:nvSpPr>
        <p:spPr>
          <a:xfrm>
            <a:off x="61156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軟體架構</a:t>
            </a:r>
            <a:endParaRPr kumimoji="0" lang="zh-TW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5" name="直線單箭頭接點 34"/>
          <p:cNvCxnSpPr>
            <a:stCxn id="12" idx="3"/>
            <a:endCxn id="13" idx="1"/>
          </p:cNvCxnSpPr>
          <p:nvPr/>
        </p:nvCxnSpPr>
        <p:spPr>
          <a:xfrm>
            <a:off x="4716016" y="375303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>
            <a:off x="7380312" y="422108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/>
          <p:nvPr/>
        </p:nvCxnSpPr>
        <p:spPr>
          <a:xfrm>
            <a:off x="6084168" y="270892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>
            <a:stCxn id="14" idx="1"/>
            <a:endCxn id="15" idx="3"/>
          </p:cNvCxnSpPr>
          <p:nvPr/>
        </p:nvCxnSpPr>
        <p:spPr>
          <a:xfrm flipH="1">
            <a:off x="4716016" y="519319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6876256" y="3284984"/>
            <a:ext cx="12241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轉送功能</a:t>
            </a:r>
            <a:endParaRPr lang="zh-TW" altLang="en-US" dirty="0"/>
          </a:p>
        </p:txBody>
      </p:sp>
      <p:cxnSp>
        <p:nvCxnSpPr>
          <p:cNvPr id="22" name="直線單箭頭接點 21"/>
          <p:cNvCxnSpPr/>
          <p:nvPr/>
        </p:nvCxnSpPr>
        <p:spPr>
          <a:xfrm>
            <a:off x="6588224" y="3789040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土石流偵測精確度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60851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失誤率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結合加速度計與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GPS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，兩者都偵測到位移發生，才確定土石流的發生。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位移準確率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實際位移約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公分，量測出來的值大約為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至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公分。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2ADB0DA0-3DB6-4A25-A28C-1015885D590A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10040</TotalTime>
  <Words>461</Words>
  <Application>Microsoft Office PowerPoint</Application>
  <PresentationFormat>如螢幕大小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使用Zigbee整合低成本多感測器之地滑監測系統  </vt:lpstr>
      <vt:lpstr>Outline</vt:lpstr>
      <vt:lpstr>簡介</vt:lpstr>
      <vt:lpstr>目前土石流監測方式</vt:lpstr>
      <vt:lpstr>加速度計運用</vt:lpstr>
      <vt:lpstr>系統設備佈建</vt:lpstr>
      <vt:lpstr>投影片 7</vt:lpstr>
      <vt:lpstr>投影片 8</vt:lpstr>
      <vt:lpstr>土石流偵測精確度</vt:lpstr>
      <vt:lpstr>優點</vt:lpstr>
      <vt:lpstr>結論</vt:lpstr>
      <vt:lpstr>參考資料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Definition</dc:title>
  <dc:creator>dawei</dc:creator>
  <cp:lastModifiedBy>dawei</cp:lastModifiedBy>
  <cp:revision>912</cp:revision>
  <dcterms:created xsi:type="dcterms:W3CDTF">2013-02-19T11:13:37Z</dcterms:created>
  <dcterms:modified xsi:type="dcterms:W3CDTF">2013-06-26T17:03:46Z</dcterms:modified>
</cp:coreProperties>
</file>