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69" r:id="rId5"/>
    <p:sldId id="266" r:id="rId6"/>
    <p:sldId id="262" r:id="rId7"/>
    <p:sldId id="260" r:id="rId8"/>
    <p:sldId id="264" r:id="rId9"/>
    <p:sldId id="263" r:id="rId10"/>
    <p:sldId id="267" r:id="rId11"/>
    <p:sldId id="261" r:id="rId12"/>
    <p:sldId id="265" r:id="rId13"/>
    <p:sldId id="26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83" y="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B4C02-BA17-4083-8BED-E6DC9906F35A}" type="datetimeFigureOut">
              <a:rPr lang="zh-TW" altLang="en-US" smtClean="0"/>
              <a:pPr/>
              <a:t>2013/7/31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0D748-007A-4CBC-91E3-9F739CD358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94E6764-BBA2-4F6A-A1BD-0957B995F909}" type="datetime1">
              <a:rPr lang="zh-TW" altLang="en-US" smtClean="0"/>
              <a:pPr/>
              <a:t>2013/7/31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6340476"/>
            <a:ext cx="609600" cy="517524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405B6-AFED-402A-B703-31C86C246EA5}" type="datetime1">
              <a:rPr lang="zh-TW" altLang="en-US" smtClean="0"/>
              <a:pPr/>
              <a:t>2013/7/31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1365-FFB2-4678-A76C-C34760FD2419}" type="datetime1">
              <a:rPr lang="zh-TW" altLang="en-US" smtClean="0"/>
              <a:pPr/>
              <a:t>2013/7/31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88EF742-DDDA-4D92-B6C6-EACFC9FEDEDD}" type="datetime1">
              <a:rPr lang="zh-TW" altLang="en-US" smtClean="0"/>
              <a:pPr/>
              <a:t>2013/7/31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32962F9-37E6-44ED-A7ED-2D80164190C2}" type="datetime1">
              <a:rPr lang="zh-TW" altLang="en-US" smtClean="0"/>
              <a:pPr/>
              <a:t>2013/7/31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5F6C-A089-4FBF-A938-3809C358512B}" type="datetime1">
              <a:rPr lang="zh-TW" altLang="en-US" smtClean="0"/>
              <a:pPr/>
              <a:t>2013/7/31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6542-723C-47DB-9F53-3564A43FBF45}" type="datetime1">
              <a:rPr lang="zh-TW" altLang="en-US" smtClean="0"/>
              <a:pPr/>
              <a:t>2013/7/31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604CC6-D3AB-4D5C-9421-D3CCE72D43E8}" type="datetime1">
              <a:rPr lang="zh-TW" altLang="en-US" smtClean="0"/>
              <a:pPr/>
              <a:t>2013/7/31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4284-3C8A-4EAC-8B43-144DA503C198}" type="datetime1">
              <a:rPr lang="zh-TW" altLang="en-US" smtClean="0"/>
              <a:pPr/>
              <a:t>2013/7/31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A80210-E769-4147-B8F8-AB3144399321}" type="datetime1">
              <a:rPr lang="zh-TW" altLang="en-US" smtClean="0"/>
              <a:pPr/>
              <a:t>2013/7/31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376628-F2B2-40FC-925C-20169A6D1AEE}" type="datetime1">
              <a:rPr lang="zh-TW" altLang="en-US" smtClean="0"/>
              <a:pPr/>
              <a:t>2013/7/31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F1B02B-5B15-47D4-A3C0-9618DF651AB8}" type="datetime1">
              <a:rPr lang="zh-TW" altLang="en-US" smtClean="0"/>
              <a:pPr/>
              <a:t>2013/7/31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標題 14"/>
          <p:cNvSpPr>
            <a:spLocks noGrp="1"/>
          </p:cNvSpPr>
          <p:nvPr>
            <p:ph type="ctrTitle"/>
          </p:nvPr>
        </p:nvSpPr>
        <p:spPr>
          <a:xfrm>
            <a:off x="1979712" y="1916832"/>
            <a:ext cx="6172200" cy="1894362"/>
          </a:xfrm>
        </p:spPr>
        <p:txBody>
          <a:bodyPr>
            <a:noAutofit/>
          </a:bodyPr>
          <a:lstStyle/>
          <a:p>
            <a:r>
              <a:rPr lang="en-US" altLang="zh-TW" sz="2800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An Evaluation of Secure Real-time Transport Protocol (SRTP) Performance for VoIP</a:t>
            </a:r>
            <a:endParaRPr lang="zh-TW" altLang="en-US" sz="280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6" name="副標題 15"/>
          <p:cNvSpPr>
            <a:spLocks noGrp="1"/>
          </p:cNvSpPr>
          <p:nvPr>
            <p:ph type="subTitle" idx="1"/>
          </p:nvPr>
        </p:nvSpPr>
        <p:spPr>
          <a:xfrm>
            <a:off x="2195736" y="4149080"/>
            <a:ext cx="6172200" cy="1371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2009 Third International Conference on Network and System Security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244408" y="6093296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1957417" y="5157192"/>
            <a:ext cx="65750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Author: Andre L. Alexander, Alexander L. </a:t>
            </a:r>
            <a:r>
              <a:rPr lang="en-US" altLang="zh-TW" sz="2400" dirty="0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Wijesinha</a:t>
            </a:r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, </a:t>
            </a:r>
            <a:r>
              <a:rPr lang="en-US" altLang="zh-TW" sz="2400" dirty="0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Ramesh</a:t>
            </a:r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sz="2400" dirty="0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Karne</a:t>
            </a:r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Experiments 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(cont.)</a:t>
            </a:r>
            <a:b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84784"/>
            <a:ext cx="5688632" cy="2525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077072"/>
            <a:ext cx="5318760" cy="224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conclusion</a:t>
            </a:r>
            <a:r>
              <a:rPr lang="zh-TW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/>
            </a:r>
            <a:br>
              <a:rPr lang="zh-TW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Processing overhead due to SRTP authentication is expensive compared to AES encryption but no operation degrades VoIP performance.</a:t>
            </a:r>
          </a:p>
          <a:p>
            <a:endParaRPr lang="en-US" altLang="zh-TW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It can also be seen that </a:t>
            </a:r>
            <a:r>
              <a:rPr lang="en-US" altLang="zh-TW" dirty="0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processingtimes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are about the same regardless of authentication tag size</a:t>
            </a:r>
            <a:r>
              <a:rPr lang="en-US" altLang="zh-TW" sz="2800" cap="small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. </a:t>
            </a:r>
          </a:p>
          <a:p>
            <a:endParaRPr lang="en-US" altLang="zh-TW" sz="2800" cap="small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Overall, the results indicate that SRTP adds negligible overhead to VoIP processing and has no observable effect on VoIP quality</a:t>
            </a:r>
            <a:endParaRPr lang="zh-TW" altLang="en-US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Bare PC Computing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132856"/>
            <a:ext cx="6602179" cy="355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jitter (delay variation)</a:t>
            </a:r>
          </a:p>
          <a:p>
            <a:r>
              <a:rPr lang="en-US" altLang="zh-TW" dirty="0" smtClean="0"/>
              <a:t>delta (packet inter-arrival time)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Outline</a:t>
            </a:r>
            <a:br>
              <a:rPr lang="en-US" altLang="zh-TW" sz="32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Introduction</a:t>
            </a:r>
          </a:p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SRTP overview</a:t>
            </a:r>
          </a:p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Key management</a:t>
            </a:r>
          </a:p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Experiments</a:t>
            </a:r>
            <a:endParaRPr lang="en-US" altLang="zh-TW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conclusion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Introduction</a:t>
            </a:r>
            <a:b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VoIP performance is affected primarily by network delay, jitter (delay variation), and packet loss, excessive levels of which may degrade voice quality</a:t>
            </a:r>
          </a:p>
          <a:p>
            <a:endParaRPr lang="en-US" altLang="zh-TW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 particular, the additional overhead due to securing VoIP conversations may have an adverse effect on performance and voice quality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SRTP overview</a:t>
            </a:r>
            <a:b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SRTP are AES in counter mode or f8 mode for encryption and HMAC-SHA-1 for message authentication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852936"/>
            <a:ext cx="595786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Key 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management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 experiments, the </a:t>
            </a:r>
            <a:r>
              <a:rPr lang="en-US" altLang="zh-TW" dirty="0" err="1" smtClean="0"/>
              <a:t>snom</a:t>
            </a:r>
            <a:r>
              <a:rPr lang="en-US" altLang="zh-TW" dirty="0" smtClean="0"/>
              <a:t> and bare PC </a:t>
            </a:r>
            <a:r>
              <a:rPr lang="en-US" altLang="zh-TW" dirty="0" err="1" smtClean="0"/>
              <a:t>oftphones</a:t>
            </a:r>
            <a:r>
              <a:rPr lang="en-US" altLang="zh-TW" dirty="0" smtClean="0"/>
              <a:t> use SDES/SIP, and the Twinkle </a:t>
            </a:r>
            <a:r>
              <a:rPr lang="en-US" altLang="zh-TW" dirty="0" err="1" smtClean="0"/>
              <a:t>softphone</a:t>
            </a:r>
            <a:r>
              <a:rPr lang="en-US" altLang="zh-TW" dirty="0" smtClean="0"/>
              <a:t> uses ZRTP for key exchange the </a:t>
            </a:r>
            <a:r>
              <a:rPr lang="en-US" altLang="zh-TW" dirty="0" err="1" smtClean="0"/>
              <a:t>snom</a:t>
            </a:r>
            <a:r>
              <a:rPr lang="en-US" altLang="zh-TW" dirty="0" smtClean="0"/>
              <a:t> and bare PC </a:t>
            </a:r>
            <a:r>
              <a:rPr lang="en-US" altLang="zh-TW" dirty="0" err="1" smtClean="0"/>
              <a:t>softphones</a:t>
            </a:r>
            <a:r>
              <a:rPr lang="en-US" altLang="zh-TW" dirty="0" smtClean="0"/>
              <a:t> use SDES/SIP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Key management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(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cont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.)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/>
            </a:r>
            <a:b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492896"/>
            <a:ext cx="6037209" cy="39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experiments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Windows XP, </a:t>
            </a:r>
            <a:r>
              <a:rPr lang="en-US" altLang="zh-TW" dirty="0" err="1" smtClean="0"/>
              <a:t>snom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softphone</a:t>
            </a:r>
            <a:endParaRPr lang="en-US" altLang="zh-TW" dirty="0" smtClean="0"/>
          </a:p>
          <a:p>
            <a:r>
              <a:rPr lang="en-US" altLang="zh-TW" dirty="0" smtClean="0"/>
              <a:t>Linux </a:t>
            </a:r>
            <a:r>
              <a:rPr lang="en-US" altLang="zh-TW" dirty="0" err="1" smtClean="0"/>
              <a:t>Ubuntu</a:t>
            </a:r>
            <a:r>
              <a:rPr lang="en-US" altLang="zh-TW" dirty="0" smtClean="0"/>
              <a:t> , Twinkle </a:t>
            </a:r>
            <a:r>
              <a:rPr lang="en-US" altLang="zh-TW" dirty="0" err="1" smtClean="0"/>
              <a:t>softphone</a:t>
            </a:r>
            <a:endParaRPr lang="en-US" altLang="zh-TW" dirty="0" smtClean="0"/>
          </a:p>
          <a:p>
            <a:r>
              <a:rPr lang="en-US" altLang="zh-TW" dirty="0" smtClean="0"/>
              <a:t>Bare PC </a:t>
            </a:r>
            <a:r>
              <a:rPr lang="en-US" altLang="zh-TW" dirty="0" err="1" smtClean="0"/>
              <a:t>softphone</a:t>
            </a:r>
            <a:r>
              <a:rPr lang="en-US" altLang="zh-TW" dirty="0" smtClean="0"/>
              <a:t> with no operating system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852936"/>
            <a:ext cx="5033351" cy="382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Experiments 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(cont.)</a:t>
            </a:r>
            <a:b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44824"/>
            <a:ext cx="603885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Experiments 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(cont.)</a:t>
            </a:r>
            <a:b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9"/>
            <a:ext cx="4289578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2" y="3717032"/>
            <a:ext cx="4253631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1412776"/>
            <a:ext cx="4553514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3717032"/>
            <a:ext cx="4716016" cy="208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298</TotalTime>
  <Words>260</Words>
  <Application>Microsoft Office PowerPoint</Application>
  <PresentationFormat>如螢幕大小 (4:3)</PresentationFormat>
  <Paragraphs>47</Paragraphs>
  <Slides>13</Slides>
  <Notes>0</Notes>
  <HiddenSlides>2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壁窗</vt:lpstr>
      <vt:lpstr>An Evaluation of Secure Real-time Transport Protocol (SRTP) Performance for VoIP</vt:lpstr>
      <vt:lpstr>Outline </vt:lpstr>
      <vt:lpstr>Introduction </vt:lpstr>
      <vt:lpstr>  SRTP overview </vt:lpstr>
      <vt:lpstr>Key management </vt:lpstr>
      <vt:lpstr>Key management (cont.) </vt:lpstr>
      <vt:lpstr>experiments</vt:lpstr>
      <vt:lpstr>Experiments (cont.) </vt:lpstr>
      <vt:lpstr>Experiments (cont.) </vt:lpstr>
      <vt:lpstr>Experiments (cont.) </vt:lpstr>
      <vt:lpstr>conclusion </vt:lpstr>
      <vt:lpstr>Bare PC Computing </vt:lpstr>
      <vt:lpstr>投影片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Evaluation of Secure Real-time Transport Protocol (SRTP) Performance for VoIP</dc:title>
  <dc:creator>Tedtsai</dc:creator>
  <cp:lastModifiedBy>Tedtsai</cp:lastModifiedBy>
  <cp:revision>39</cp:revision>
  <dcterms:created xsi:type="dcterms:W3CDTF">2013-07-24T11:36:29Z</dcterms:created>
  <dcterms:modified xsi:type="dcterms:W3CDTF">2013-07-31T02:31:52Z</dcterms:modified>
</cp:coreProperties>
</file>