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0"/>
  </p:notesMasterIdLst>
  <p:sldIdLst>
    <p:sldId id="256" r:id="rId2"/>
    <p:sldId id="257" r:id="rId3"/>
    <p:sldId id="290" r:id="rId4"/>
    <p:sldId id="271" r:id="rId5"/>
    <p:sldId id="272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258" r:id="rId21"/>
    <p:sldId id="259" r:id="rId22"/>
    <p:sldId id="260" r:id="rId23"/>
    <p:sldId id="270" r:id="rId24"/>
    <p:sldId id="261" r:id="rId25"/>
    <p:sldId id="262" r:id="rId26"/>
    <p:sldId id="264" r:id="rId27"/>
    <p:sldId id="284" r:id="rId28"/>
    <p:sldId id="266" r:id="rId2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79" autoAdjust="0"/>
    <p:restoredTop sz="94660"/>
  </p:normalViewPr>
  <p:slideViewPr>
    <p:cSldViewPr>
      <p:cViewPr varScale="1">
        <p:scale>
          <a:sx n="66" d="100"/>
          <a:sy n="66" d="100"/>
        </p:scale>
        <p:origin x="-69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BDC2BF9-F06F-4B20-9595-F21443102C7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A2CF3-2BC1-45C8-A4C9-2F559AB83ED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08E7C-F7F0-47E4-8A93-3B9285B304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9E859-3EE7-4876-AE00-3EEB81B10B9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D32F0-56E0-4268-8C66-1BD6A0469B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B95BD-4B84-4E59-9101-D711ADBDE8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E9BFA-EE4F-42BF-87E4-6D4291BF7CE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981CE-0E08-451C-BAFD-108C7EC7D4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B3882-23EC-4FDE-BFF0-AC2B968C34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4409B-AA7C-48F7-8CDB-6DB9772E4BB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9A48C-F73A-44B7-961B-57E17D3BC2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C46E8-D50F-4BDB-96EC-76B580E99A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8696A68-A2F5-446D-9235-45643D63F5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nicspot.com/guide/wavefiles.html" TargetMode="External"/><Relationship Id="rId2" Type="http://schemas.openxmlformats.org/officeDocument/2006/relationships/hyperlink" Target="https://ccrma.stanford.edu/courses/422/projects/WaveForma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WAV" TargetMode="External"/><Relationship Id="rId4" Type="http://schemas.openxmlformats.org/officeDocument/2006/relationships/hyperlink" Target="http://msdn.microsoft.com/zh-tw/library/windows/desktop/dd743576(v=vs.85).asp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mtClean="0"/>
              <a:t>WaveIO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Speaker: Paul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Date:2013.08.07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9E53A-1855-484F-8FB7-43D4490B709F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mmioWrite()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LONG </a:t>
            </a:r>
            <a:r>
              <a:rPr lang="en-US" altLang="zh-TW" b="1" dirty="0" err="1" smtClean="0"/>
              <a:t>mmioWrite</a:t>
            </a:r>
            <a:r>
              <a:rPr lang="en-US" altLang="zh-TW" b="1" dirty="0" smtClean="0"/>
              <a:t>( HMMIO</a:t>
            </a:r>
            <a:r>
              <a:rPr lang="en-US" altLang="zh-TW" i="1" dirty="0" smtClean="0"/>
              <a:t> </a:t>
            </a:r>
            <a:r>
              <a:rPr lang="en-US" altLang="zh-TW" i="1" dirty="0" err="1" smtClean="0"/>
              <a:t>hmmio</a:t>
            </a:r>
            <a:r>
              <a:rPr lang="en-US" altLang="zh-TW" b="1" dirty="0" smtClean="0"/>
              <a:t>, char _huge*</a:t>
            </a:r>
            <a:r>
              <a:rPr lang="en-US" altLang="zh-TW" i="1" dirty="0" smtClean="0"/>
              <a:t> </a:t>
            </a:r>
            <a:r>
              <a:rPr lang="en-US" altLang="zh-TW" i="1" dirty="0" err="1" smtClean="0"/>
              <a:t>pch</a:t>
            </a:r>
            <a:r>
              <a:rPr lang="en-US" altLang="zh-TW" b="1" dirty="0" smtClean="0"/>
              <a:t>, LONG</a:t>
            </a:r>
            <a:r>
              <a:rPr lang="en-US" altLang="zh-TW" i="1" dirty="0" smtClean="0"/>
              <a:t> </a:t>
            </a:r>
            <a:r>
              <a:rPr lang="en-US" altLang="zh-TW" i="1" dirty="0" err="1" smtClean="0"/>
              <a:t>cch</a:t>
            </a:r>
            <a:r>
              <a:rPr lang="en-US" altLang="zh-TW" i="1" dirty="0" smtClean="0"/>
              <a:t> </a:t>
            </a:r>
            <a:r>
              <a:rPr lang="en-US" altLang="zh-TW" b="1" dirty="0" smtClean="0"/>
              <a:t>);</a:t>
            </a:r>
            <a:r>
              <a:rPr lang="en-US" altLang="zh-TW" dirty="0" smtClean="0"/>
              <a:t> </a:t>
            </a:r>
          </a:p>
          <a:p>
            <a:r>
              <a:rPr lang="en-US" altLang="zh-TW" dirty="0" smtClean="0"/>
              <a:t>The </a:t>
            </a:r>
            <a:r>
              <a:rPr lang="en-US" altLang="zh-TW" b="1" dirty="0" err="1" smtClean="0"/>
              <a:t>mmioWrite</a:t>
            </a:r>
            <a:r>
              <a:rPr lang="en-US" altLang="zh-TW" dirty="0" smtClean="0"/>
              <a:t> function writes a specified number of bytes to a file opened by using the </a:t>
            </a:r>
            <a:r>
              <a:rPr lang="en-US" altLang="zh-TW" dirty="0" err="1" smtClean="0"/>
              <a:t>mmioOpen</a:t>
            </a:r>
            <a:r>
              <a:rPr lang="en-US" altLang="zh-TW" dirty="0" smtClean="0"/>
              <a:t> function</a:t>
            </a:r>
          </a:p>
          <a:p>
            <a:r>
              <a:rPr lang="en-US" altLang="zh-TW" dirty="0" smtClean="0"/>
              <a:t>Returns the number of bytes actually written.  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9B39D9-C0EF-4AC9-82B9-C785F08AED59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mmioAscend()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smtClean="0"/>
              <a:t>MMRESULT mmioAscend( HMMIO</a:t>
            </a:r>
            <a:r>
              <a:rPr lang="en-US" altLang="zh-TW" i="1" smtClean="0"/>
              <a:t> hmmio</a:t>
            </a:r>
            <a:r>
              <a:rPr lang="en-US" altLang="zh-TW" b="1" smtClean="0"/>
              <a:t>, MMCKINFO</a:t>
            </a:r>
            <a:r>
              <a:rPr lang="en-US" altLang="zh-TW" i="1" smtClean="0"/>
              <a:t> &amp;ck</a:t>
            </a:r>
            <a:r>
              <a:rPr lang="en-US" altLang="zh-TW" b="1" smtClean="0"/>
              <a:t>, UINT</a:t>
            </a:r>
            <a:r>
              <a:rPr lang="en-US" altLang="zh-TW" i="1" smtClean="0"/>
              <a:t> wFlags </a:t>
            </a:r>
            <a:r>
              <a:rPr lang="en-US" altLang="zh-TW" b="1" smtClean="0"/>
              <a:t>);</a:t>
            </a:r>
            <a:r>
              <a:rPr lang="en-US" altLang="zh-TW" smtClean="0"/>
              <a:t> </a:t>
            </a:r>
          </a:p>
          <a:p>
            <a:r>
              <a:rPr lang="en-US" altLang="zh-TW" smtClean="0"/>
              <a:t>The </a:t>
            </a:r>
            <a:r>
              <a:rPr lang="en-US" altLang="zh-TW" b="1" smtClean="0"/>
              <a:t>mmioAscend</a:t>
            </a:r>
            <a:r>
              <a:rPr lang="en-US" altLang="zh-TW" smtClean="0"/>
              <a:t> function ascends out of a chunk in a RIFF file </a:t>
            </a:r>
          </a:p>
          <a:p>
            <a:r>
              <a:rPr lang="en-US" altLang="zh-TW" i="1" smtClean="0"/>
              <a:t>wFlags</a:t>
            </a:r>
            <a:r>
              <a:rPr lang="en-US" altLang="zh-TW" smtClean="0"/>
              <a:t> : must be zero.</a:t>
            </a:r>
          </a:p>
          <a:p>
            <a:r>
              <a:rPr lang="en-US" altLang="zh-TW" smtClean="0"/>
              <a:t>Returns MMSYSERR_NOERROR if successful 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223BB3-9B63-462C-B0E8-8F1A74351C34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mmioClose()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smtClean="0"/>
              <a:t>MMRESULT mmioClose( HMMIO</a:t>
            </a:r>
            <a:r>
              <a:rPr lang="en-US" altLang="zh-TW" i="1" smtClean="0"/>
              <a:t> hmmio</a:t>
            </a:r>
            <a:r>
              <a:rPr lang="en-US" altLang="zh-TW" b="1" smtClean="0"/>
              <a:t>, UINT</a:t>
            </a:r>
            <a:r>
              <a:rPr lang="en-US" altLang="zh-TW" i="1" smtClean="0"/>
              <a:t> wFlags </a:t>
            </a:r>
            <a:r>
              <a:rPr lang="en-US" altLang="zh-TW" b="1" smtClean="0"/>
              <a:t>);</a:t>
            </a:r>
            <a:r>
              <a:rPr lang="en-US" altLang="zh-TW" smtClean="0"/>
              <a:t> </a:t>
            </a:r>
          </a:p>
          <a:p>
            <a:r>
              <a:rPr lang="en-US" altLang="zh-TW" smtClean="0"/>
              <a:t>Returns zero if successful or an error otherwise. 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C0AE8F-001F-4EE1-BEC6-8727BCE23FBA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waveOutOpen()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b="1" smtClean="0"/>
              <a:t>MMRESULT waveOutOpen(</a:t>
            </a:r>
            <a:r>
              <a:rPr lang="en-US" altLang="zh-TW" smtClean="0"/>
              <a:t> </a:t>
            </a:r>
            <a:r>
              <a:rPr lang="en-US" altLang="zh-TW" b="1" smtClean="0"/>
              <a:t>HWAVEOUT</a:t>
            </a:r>
            <a:r>
              <a:rPr lang="en-US" altLang="zh-TW" smtClean="0"/>
              <a:t> &amp;</a:t>
            </a:r>
            <a:r>
              <a:rPr lang="en-US" altLang="zh-TW" i="1" smtClean="0"/>
              <a:t>ohandle</a:t>
            </a:r>
            <a:r>
              <a:rPr lang="en-US" altLang="zh-TW" b="1" smtClean="0"/>
              <a:t>,</a:t>
            </a:r>
            <a:r>
              <a:rPr lang="en-US" altLang="zh-TW" smtClean="0"/>
              <a:t> </a:t>
            </a:r>
            <a:r>
              <a:rPr lang="en-US" altLang="zh-TW" b="1" smtClean="0"/>
              <a:t>UINT</a:t>
            </a:r>
            <a:r>
              <a:rPr lang="en-US" altLang="zh-TW" smtClean="0"/>
              <a:t> </a:t>
            </a:r>
            <a:r>
              <a:rPr lang="en-US" altLang="zh-TW" i="1" smtClean="0"/>
              <a:t>uDeviceID</a:t>
            </a:r>
            <a:r>
              <a:rPr lang="en-US" altLang="zh-TW" b="1" smtClean="0"/>
              <a:t>,</a:t>
            </a:r>
            <a:r>
              <a:rPr lang="en-US" altLang="zh-TW" smtClean="0"/>
              <a:t> </a:t>
            </a:r>
            <a:r>
              <a:rPr lang="en-US" altLang="zh-TW" b="1" smtClean="0"/>
              <a:t>WAVEFORMATEX</a:t>
            </a:r>
            <a:r>
              <a:rPr lang="en-US" altLang="zh-TW" smtClean="0"/>
              <a:t> &amp;</a:t>
            </a:r>
            <a:r>
              <a:rPr lang="en-US" altLang="zh-TW" i="1" smtClean="0"/>
              <a:t>wf</a:t>
            </a:r>
            <a:r>
              <a:rPr lang="en-US" altLang="zh-TW" b="1" smtClean="0"/>
              <a:t>,</a:t>
            </a:r>
            <a:r>
              <a:rPr lang="en-US" altLang="zh-TW" smtClean="0"/>
              <a:t> </a:t>
            </a:r>
            <a:r>
              <a:rPr lang="en-US" altLang="zh-TW" b="1" smtClean="0"/>
              <a:t>DWORD</a:t>
            </a:r>
            <a:r>
              <a:rPr lang="en-US" altLang="zh-TW" smtClean="0"/>
              <a:t> </a:t>
            </a:r>
            <a:r>
              <a:rPr lang="en-US" altLang="zh-TW" i="1" smtClean="0"/>
              <a:t>dwCallback</a:t>
            </a:r>
            <a:r>
              <a:rPr lang="en-US" altLang="zh-TW" b="1" smtClean="0"/>
              <a:t>,</a:t>
            </a:r>
            <a:r>
              <a:rPr lang="en-US" altLang="zh-TW" smtClean="0"/>
              <a:t> </a:t>
            </a:r>
            <a:r>
              <a:rPr lang="en-US" altLang="zh-TW" b="1" smtClean="0"/>
              <a:t>DWORD</a:t>
            </a:r>
            <a:r>
              <a:rPr lang="en-US" altLang="zh-TW" smtClean="0"/>
              <a:t> </a:t>
            </a:r>
            <a:r>
              <a:rPr lang="en-US" altLang="zh-TW" i="1" smtClean="0"/>
              <a:t>dwInstance</a:t>
            </a:r>
            <a:r>
              <a:rPr lang="en-US" altLang="zh-TW" b="1" smtClean="0"/>
              <a:t>,</a:t>
            </a:r>
            <a:r>
              <a:rPr lang="en-US" altLang="zh-TW" smtClean="0"/>
              <a:t> </a:t>
            </a:r>
            <a:r>
              <a:rPr lang="en-US" altLang="zh-TW" b="1" smtClean="0"/>
              <a:t>DWORD</a:t>
            </a:r>
            <a:r>
              <a:rPr lang="en-US" altLang="zh-TW" smtClean="0"/>
              <a:t> </a:t>
            </a:r>
            <a:r>
              <a:rPr lang="en-US" altLang="zh-TW" i="1" smtClean="0"/>
              <a:t>fdwOpen </a:t>
            </a:r>
            <a:r>
              <a:rPr lang="en-US" altLang="zh-TW" b="1" smtClean="0"/>
              <a:t>);</a:t>
            </a:r>
            <a:r>
              <a:rPr lang="en-US" altLang="zh-TW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zh-TW" smtClean="0"/>
              <a:t>Opens a specified waveform output device for playback. </a:t>
            </a:r>
          </a:p>
          <a:p>
            <a:pPr>
              <a:lnSpc>
                <a:spcPct val="90000"/>
              </a:lnSpc>
            </a:pPr>
            <a:r>
              <a:rPr lang="en-US" altLang="zh-TW" smtClean="0"/>
              <a:t>Returns MMSYSERR_NOERROR if successful.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FF1CF-6A7C-4F68-B4AF-C2AEDC161957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waveOutPrepareHeader()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smtClean="0"/>
              <a:t>MMRESULT waveOutPrepareHeader(</a:t>
            </a:r>
            <a:r>
              <a:rPr lang="en-US" altLang="zh-TW" smtClean="0"/>
              <a:t> </a:t>
            </a:r>
            <a:r>
              <a:rPr lang="en-US" altLang="zh-TW" b="1" smtClean="0"/>
              <a:t>HWAVEOUT</a:t>
            </a:r>
            <a:r>
              <a:rPr lang="en-US" altLang="zh-TW" smtClean="0"/>
              <a:t> </a:t>
            </a:r>
            <a:r>
              <a:rPr lang="en-US" altLang="zh-TW" i="1" smtClean="0"/>
              <a:t>ohandle</a:t>
            </a:r>
            <a:r>
              <a:rPr lang="en-US" altLang="zh-TW" b="1" smtClean="0"/>
              <a:t>,</a:t>
            </a:r>
            <a:r>
              <a:rPr lang="en-US" altLang="zh-TW" smtClean="0"/>
              <a:t> </a:t>
            </a:r>
            <a:r>
              <a:rPr lang="en-US" altLang="zh-TW" b="1" smtClean="0"/>
              <a:t>WAVEHDR</a:t>
            </a:r>
            <a:r>
              <a:rPr lang="en-US" altLang="zh-TW" smtClean="0"/>
              <a:t> &amp;</a:t>
            </a:r>
            <a:r>
              <a:rPr lang="en-US" altLang="zh-TW" i="1" smtClean="0"/>
              <a:t>wh</a:t>
            </a:r>
            <a:r>
              <a:rPr lang="en-US" altLang="zh-TW" b="1" smtClean="0"/>
              <a:t>,</a:t>
            </a:r>
            <a:r>
              <a:rPr lang="en-US" altLang="zh-TW" smtClean="0"/>
              <a:t> </a:t>
            </a:r>
            <a:r>
              <a:rPr lang="en-US" altLang="zh-TW" b="1" smtClean="0"/>
              <a:t>UINT</a:t>
            </a:r>
            <a:r>
              <a:rPr lang="en-US" altLang="zh-TW" smtClean="0"/>
              <a:t> </a:t>
            </a:r>
            <a:r>
              <a:rPr lang="en-US" altLang="zh-TW" i="1" smtClean="0"/>
              <a:t>cbwh </a:t>
            </a:r>
            <a:r>
              <a:rPr lang="en-US" altLang="zh-TW" b="1" smtClean="0"/>
              <a:t>);</a:t>
            </a:r>
            <a:r>
              <a:rPr lang="en-US" altLang="zh-TW" smtClean="0"/>
              <a:t> </a:t>
            </a:r>
          </a:p>
          <a:p>
            <a:r>
              <a:rPr lang="en-US" altLang="zh-TW" smtClean="0"/>
              <a:t>Prepares a waveform data block for playback.</a:t>
            </a:r>
          </a:p>
          <a:p>
            <a:r>
              <a:rPr lang="en-US" altLang="zh-TW" smtClean="0"/>
              <a:t>Returns MMSYSERR_NOERROR if successful.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05EA07-A84B-4083-B15F-E0BCBDF8BBFE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waveOutWrite()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smtClean="0"/>
              <a:t>MMRESULT waveOutWrite(</a:t>
            </a:r>
            <a:r>
              <a:rPr lang="en-US" altLang="zh-TW" smtClean="0"/>
              <a:t> </a:t>
            </a:r>
            <a:r>
              <a:rPr lang="en-US" altLang="zh-TW" b="1" smtClean="0"/>
              <a:t>HWAVEOUT</a:t>
            </a:r>
            <a:r>
              <a:rPr lang="en-US" altLang="zh-TW" i="1" smtClean="0"/>
              <a:t> ohandle</a:t>
            </a:r>
            <a:r>
              <a:rPr lang="en-US" altLang="zh-TW" b="1" smtClean="0"/>
              <a:t>,</a:t>
            </a:r>
            <a:r>
              <a:rPr lang="en-US" altLang="zh-TW" smtClean="0"/>
              <a:t> </a:t>
            </a:r>
            <a:r>
              <a:rPr lang="en-US" altLang="zh-TW" b="1" smtClean="0"/>
              <a:t>WAVEHDR</a:t>
            </a:r>
            <a:r>
              <a:rPr lang="en-US" altLang="zh-TW" smtClean="0"/>
              <a:t> </a:t>
            </a:r>
            <a:r>
              <a:rPr lang="en-US" altLang="zh-TW" i="1" smtClean="0"/>
              <a:t>&amp;wh</a:t>
            </a:r>
            <a:r>
              <a:rPr lang="en-US" altLang="zh-TW" b="1" smtClean="0"/>
              <a:t>,</a:t>
            </a:r>
            <a:r>
              <a:rPr lang="en-US" altLang="zh-TW" smtClean="0"/>
              <a:t> </a:t>
            </a:r>
            <a:r>
              <a:rPr lang="en-US" altLang="zh-TW" b="1" smtClean="0"/>
              <a:t>UINT</a:t>
            </a:r>
            <a:r>
              <a:rPr lang="en-US" altLang="zh-TW" smtClean="0"/>
              <a:t> </a:t>
            </a:r>
            <a:r>
              <a:rPr lang="en-US" altLang="zh-TW" i="1" smtClean="0"/>
              <a:t>cbwh </a:t>
            </a:r>
            <a:r>
              <a:rPr lang="en-US" altLang="zh-TW" b="1" smtClean="0"/>
              <a:t>);</a:t>
            </a:r>
            <a:r>
              <a:rPr lang="en-US" altLang="zh-TW" smtClean="0"/>
              <a:t> </a:t>
            </a:r>
          </a:p>
          <a:p>
            <a:r>
              <a:rPr lang="en-US" altLang="zh-TW" smtClean="0"/>
              <a:t>Sends a data block to the specified waveform output device. </a:t>
            </a:r>
          </a:p>
          <a:p>
            <a:r>
              <a:rPr lang="en-US" altLang="zh-TW" smtClean="0"/>
              <a:t>Returns MMSYSERR_NOERROR if successful.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B5C965-C29F-4BB8-8D42-8912062CBB3E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waveOutReset()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smtClean="0"/>
              <a:t>MMRESULT waveOutReset(</a:t>
            </a:r>
            <a:r>
              <a:rPr lang="en-US" altLang="zh-TW" smtClean="0"/>
              <a:t> </a:t>
            </a:r>
            <a:r>
              <a:rPr lang="en-US" altLang="zh-TW" b="1" smtClean="0"/>
              <a:t>HWAVEOUT</a:t>
            </a:r>
            <a:r>
              <a:rPr lang="en-US" altLang="zh-TW" smtClean="0"/>
              <a:t> </a:t>
            </a:r>
            <a:r>
              <a:rPr lang="en-US" altLang="zh-TW" i="1" smtClean="0"/>
              <a:t>ohandle </a:t>
            </a:r>
            <a:r>
              <a:rPr lang="en-US" altLang="zh-TW" b="1" smtClean="0"/>
              <a:t>);</a:t>
            </a:r>
            <a:r>
              <a:rPr lang="en-US" altLang="zh-TW" smtClean="0"/>
              <a:t> </a:t>
            </a:r>
          </a:p>
          <a:p>
            <a:r>
              <a:rPr lang="en-US" altLang="zh-TW" smtClean="0"/>
              <a:t>Stops playback on a specified waveform output device and resets the current position to 0. </a:t>
            </a:r>
          </a:p>
          <a:p>
            <a:r>
              <a:rPr lang="en-US" altLang="zh-TW" smtClean="0"/>
              <a:t>Returns MMSYSERR_NOERROR if successful.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05DBB3-1613-4501-9DCE-D4985F95AB4A}" type="slidenum">
              <a:rPr lang="en-US" altLang="zh-TW"/>
              <a:pPr>
                <a:defRPr/>
              </a:pPr>
              <a:t>16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waveOutUnprepareHeader()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smtClean="0"/>
              <a:t>MMRESULT waveOutUnprepareHeader(</a:t>
            </a:r>
            <a:r>
              <a:rPr lang="en-US" altLang="zh-TW" smtClean="0"/>
              <a:t> </a:t>
            </a:r>
            <a:r>
              <a:rPr lang="en-US" altLang="zh-TW" b="1" smtClean="0"/>
              <a:t>HWAVEOUT</a:t>
            </a:r>
            <a:r>
              <a:rPr lang="en-US" altLang="zh-TW" smtClean="0"/>
              <a:t> </a:t>
            </a:r>
            <a:r>
              <a:rPr lang="en-US" altLang="zh-TW" i="1" smtClean="0"/>
              <a:t>ohandle</a:t>
            </a:r>
            <a:r>
              <a:rPr lang="en-US" altLang="zh-TW" b="1" smtClean="0"/>
              <a:t>,</a:t>
            </a:r>
            <a:r>
              <a:rPr lang="en-US" altLang="zh-TW" smtClean="0"/>
              <a:t> </a:t>
            </a:r>
            <a:r>
              <a:rPr lang="en-US" altLang="zh-TW" b="1" smtClean="0"/>
              <a:t>WAVEHDR</a:t>
            </a:r>
            <a:r>
              <a:rPr lang="en-US" altLang="zh-TW" smtClean="0"/>
              <a:t> </a:t>
            </a:r>
            <a:r>
              <a:rPr lang="en-US" altLang="zh-TW" i="1" smtClean="0"/>
              <a:t>&amp;wh</a:t>
            </a:r>
            <a:r>
              <a:rPr lang="en-US" altLang="zh-TW" b="1" smtClean="0"/>
              <a:t>,</a:t>
            </a:r>
            <a:r>
              <a:rPr lang="en-US" altLang="zh-TW" smtClean="0"/>
              <a:t> </a:t>
            </a:r>
            <a:r>
              <a:rPr lang="en-US" altLang="zh-TW" b="1" smtClean="0"/>
              <a:t>UINT</a:t>
            </a:r>
            <a:r>
              <a:rPr lang="en-US" altLang="zh-TW" smtClean="0"/>
              <a:t> </a:t>
            </a:r>
            <a:r>
              <a:rPr lang="en-US" altLang="zh-TW" i="1" smtClean="0"/>
              <a:t>cbwh </a:t>
            </a:r>
            <a:r>
              <a:rPr lang="en-US" altLang="zh-TW" b="1" smtClean="0"/>
              <a:t>);</a:t>
            </a:r>
            <a:r>
              <a:rPr lang="en-US" altLang="zh-TW" smtClean="0"/>
              <a:t> </a:t>
            </a:r>
          </a:p>
          <a:p>
            <a:r>
              <a:rPr lang="en-US" altLang="zh-TW" smtClean="0"/>
              <a:t>Cleans up the preparation performed by </a:t>
            </a:r>
            <a:r>
              <a:rPr lang="en-US" altLang="zh-TW" b="1" smtClean="0"/>
              <a:t>waveOutPrepareHeader</a:t>
            </a:r>
            <a:r>
              <a:rPr lang="en-US" altLang="zh-TW" smtClean="0"/>
              <a:t>. </a:t>
            </a:r>
          </a:p>
          <a:p>
            <a:r>
              <a:rPr lang="en-US" altLang="zh-TW" smtClean="0"/>
              <a:t>Returns MMSYSERR_NOERROR if successful.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0B797-F092-4D3D-BE87-776AF4EB3A3E}" type="slidenum">
              <a:rPr lang="en-US" altLang="zh-TW"/>
              <a:pPr>
                <a:defRPr/>
              </a:pPr>
              <a:t>17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waveOutClose</a:t>
            </a:r>
            <a:r>
              <a:rPr lang="en-US" altLang="zh-TW" dirty="0" smtClean="0"/>
              <a:t>( 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MMRESULT </a:t>
            </a:r>
            <a:r>
              <a:rPr lang="en-US" altLang="zh-TW" b="1" dirty="0" err="1" smtClean="0"/>
              <a:t>waveOutClose</a:t>
            </a:r>
            <a:r>
              <a:rPr lang="en-US" altLang="zh-TW" b="1" dirty="0" smtClean="0"/>
              <a:t>(</a:t>
            </a:r>
            <a:r>
              <a:rPr lang="en-US" altLang="zh-TW" dirty="0" smtClean="0"/>
              <a:t> </a:t>
            </a:r>
            <a:r>
              <a:rPr lang="en-US" altLang="zh-TW" b="1" dirty="0" smtClean="0"/>
              <a:t>HWAVEOUT</a:t>
            </a:r>
            <a:r>
              <a:rPr lang="en-US" altLang="zh-TW" dirty="0" smtClean="0"/>
              <a:t> </a:t>
            </a:r>
            <a:r>
              <a:rPr lang="en-US" altLang="zh-TW" i="1" dirty="0" err="1" smtClean="0"/>
              <a:t>ohandle</a:t>
            </a:r>
            <a:r>
              <a:rPr lang="en-US" altLang="zh-TW" i="1" dirty="0" smtClean="0"/>
              <a:t> </a:t>
            </a:r>
            <a:r>
              <a:rPr lang="en-US" altLang="zh-TW" b="1" dirty="0" smtClean="0"/>
              <a:t>);</a:t>
            </a:r>
            <a:r>
              <a:rPr lang="en-US" altLang="zh-TW" dirty="0" smtClean="0"/>
              <a:t> </a:t>
            </a:r>
          </a:p>
          <a:p>
            <a:r>
              <a:rPr lang="en-US" altLang="zh-TW" dirty="0" smtClean="0"/>
              <a:t>Closes the specified waveform output device.</a:t>
            </a:r>
          </a:p>
          <a:p>
            <a:r>
              <a:rPr lang="en-US" altLang="zh-TW" dirty="0" smtClean="0"/>
              <a:t>Returns MMSYSERR_NOERROR if successful.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750E09-7F33-44DD-9B92-E1EC82AB5FD3}" type="slidenum">
              <a:rPr lang="en-US" altLang="zh-TW"/>
              <a:pPr>
                <a:defRPr/>
              </a:pPr>
              <a:t>18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Demo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zh-TW" sz="2400" smtClean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5BE0D-6803-474B-95CC-CE4B6310349A}" type="slidenum">
              <a:rPr lang="en-US" altLang="zh-TW"/>
              <a:pPr>
                <a:defRPr/>
              </a:pPr>
              <a:t>19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Outline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Wave File Format</a:t>
            </a:r>
          </a:p>
          <a:p>
            <a:r>
              <a:rPr lang="en-US" altLang="zh-TW" dirty="0" smtClean="0"/>
              <a:t>Multi-Media API (Output)</a:t>
            </a:r>
          </a:p>
          <a:p>
            <a:r>
              <a:rPr lang="en-US" altLang="zh-TW" dirty="0" smtClean="0"/>
              <a:t>Demo</a:t>
            </a:r>
            <a:endParaRPr lang="en-US" altLang="zh-TW" dirty="0" smtClean="0"/>
          </a:p>
          <a:p>
            <a:r>
              <a:rPr lang="en-US" altLang="zh-TW" dirty="0" smtClean="0"/>
              <a:t>Multi-Media API (Input)</a:t>
            </a:r>
          </a:p>
          <a:p>
            <a:r>
              <a:rPr lang="en-US" altLang="zh-TW" dirty="0" smtClean="0"/>
              <a:t>Demo</a:t>
            </a:r>
            <a:endParaRPr lang="en-US" altLang="zh-TW" dirty="0" smtClean="0"/>
          </a:p>
          <a:p>
            <a:r>
              <a:rPr lang="en-US" altLang="zh-TW" dirty="0" smtClean="0"/>
              <a:t>Reference</a:t>
            </a:r>
          </a:p>
          <a:p>
            <a:pPr>
              <a:buFont typeface="Arial" charset="0"/>
              <a:buNone/>
            </a:pPr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7C3251-5C3B-4FEE-8F15-AA2FE5B7583C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waveInOpen()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b="1" dirty="0" smtClean="0"/>
              <a:t>MMRESULT </a:t>
            </a:r>
            <a:r>
              <a:rPr lang="en-US" altLang="zh-TW" sz="2400" b="1" dirty="0" err="1" smtClean="0"/>
              <a:t>waveInOpen</a:t>
            </a:r>
            <a:r>
              <a:rPr lang="en-US" altLang="zh-TW" sz="2400" b="1" dirty="0" smtClean="0"/>
              <a:t>(HWAVEIN</a:t>
            </a:r>
            <a:r>
              <a:rPr lang="en-US" altLang="zh-TW" sz="2400" dirty="0" smtClean="0"/>
              <a:t> &amp;</a:t>
            </a:r>
            <a:r>
              <a:rPr lang="en-US" altLang="zh-TW" sz="2400" dirty="0" err="1" smtClean="0"/>
              <a:t>i</a:t>
            </a:r>
            <a:r>
              <a:rPr lang="en-US" altLang="zh-TW" sz="2400" i="1" dirty="0" err="1" smtClean="0"/>
              <a:t>handle</a:t>
            </a:r>
            <a:r>
              <a:rPr lang="en-US" altLang="zh-TW" sz="2400" b="1" dirty="0" smtClean="0"/>
              <a:t>,</a:t>
            </a:r>
            <a:r>
              <a:rPr lang="en-US" altLang="zh-TW" sz="2400" dirty="0" smtClean="0"/>
              <a:t> </a:t>
            </a:r>
            <a:r>
              <a:rPr lang="en-US" altLang="zh-TW" sz="2400" b="1" dirty="0" smtClean="0"/>
              <a:t>UINT</a:t>
            </a:r>
            <a:r>
              <a:rPr lang="en-US" altLang="zh-TW" sz="2400" dirty="0" smtClean="0"/>
              <a:t> </a:t>
            </a:r>
            <a:r>
              <a:rPr lang="en-US" altLang="zh-TW" sz="2400" i="1" dirty="0" err="1" smtClean="0"/>
              <a:t>DeviceID</a:t>
            </a:r>
            <a:r>
              <a:rPr lang="en-US" altLang="zh-TW" sz="2400" b="1" dirty="0" smtClean="0"/>
              <a:t>,</a:t>
            </a:r>
            <a:r>
              <a:rPr lang="en-US" altLang="zh-TW" sz="2400" dirty="0" smtClean="0"/>
              <a:t> </a:t>
            </a:r>
            <a:r>
              <a:rPr lang="en-US" altLang="zh-TW" sz="2400" b="1" dirty="0" smtClean="0"/>
              <a:t>WAVEFORMATEX</a:t>
            </a:r>
            <a:r>
              <a:rPr lang="en-US" altLang="zh-TW" sz="2400" dirty="0" smtClean="0"/>
              <a:t> &amp;</a:t>
            </a:r>
            <a:r>
              <a:rPr lang="en-US" altLang="zh-TW" sz="2400" i="1" dirty="0" err="1" smtClean="0"/>
              <a:t>waveformat</a:t>
            </a:r>
            <a:r>
              <a:rPr lang="en-US" altLang="zh-TW" sz="2400" b="1" dirty="0" smtClean="0"/>
              <a:t>,</a:t>
            </a:r>
            <a:r>
              <a:rPr lang="en-US" altLang="zh-TW" sz="2400" dirty="0" smtClean="0"/>
              <a:t> </a:t>
            </a:r>
            <a:r>
              <a:rPr lang="en-US" altLang="zh-TW" sz="2400" b="1" dirty="0" smtClean="0"/>
              <a:t>DWORD</a:t>
            </a:r>
            <a:r>
              <a:rPr lang="en-US" altLang="zh-TW" sz="2400" dirty="0" smtClean="0"/>
              <a:t> </a:t>
            </a:r>
            <a:r>
              <a:rPr lang="en-US" altLang="zh-TW" sz="2400" i="1" dirty="0" err="1" smtClean="0"/>
              <a:t>dwCallback</a:t>
            </a:r>
            <a:r>
              <a:rPr lang="en-US" altLang="zh-TW" sz="2400" b="1" dirty="0" smtClean="0"/>
              <a:t>,</a:t>
            </a:r>
            <a:r>
              <a:rPr lang="en-US" altLang="zh-TW" sz="2400" dirty="0" smtClean="0"/>
              <a:t> </a:t>
            </a:r>
            <a:r>
              <a:rPr lang="en-US" altLang="zh-TW" sz="2400" b="1" dirty="0" smtClean="0"/>
              <a:t>DWORD</a:t>
            </a:r>
            <a:r>
              <a:rPr lang="en-US" altLang="zh-TW" sz="2400" dirty="0" smtClean="0"/>
              <a:t> </a:t>
            </a:r>
            <a:r>
              <a:rPr lang="en-US" altLang="zh-TW" sz="2400" i="1" dirty="0" err="1" smtClean="0"/>
              <a:t>dwInstance</a:t>
            </a:r>
            <a:r>
              <a:rPr lang="en-US" altLang="zh-TW" sz="2400" b="1" dirty="0" smtClean="0"/>
              <a:t>,</a:t>
            </a:r>
            <a:r>
              <a:rPr lang="en-US" altLang="zh-TW" sz="2400" dirty="0" smtClean="0"/>
              <a:t> </a:t>
            </a:r>
            <a:r>
              <a:rPr lang="en-US" altLang="zh-TW" sz="2400" b="1" dirty="0" smtClean="0"/>
              <a:t>DWORD</a:t>
            </a:r>
            <a:r>
              <a:rPr lang="en-US" altLang="zh-TW" sz="2400" dirty="0" smtClean="0"/>
              <a:t> </a:t>
            </a:r>
            <a:r>
              <a:rPr lang="en-US" altLang="zh-TW" sz="2400" i="1" dirty="0" err="1" smtClean="0"/>
              <a:t>fdwOpen</a:t>
            </a:r>
            <a:r>
              <a:rPr lang="en-US" altLang="zh-TW" sz="2400" i="1" dirty="0" smtClean="0"/>
              <a:t> </a:t>
            </a:r>
            <a:r>
              <a:rPr lang="en-US" altLang="zh-TW" sz="2400" b="1" dirty="0" smtClean="0"/>
              <a:t>);</a:t>
            </a:r>
            <a:r>
              <a:rPr lang="en-US" altLang="zh-TW" sz="2400" dirty="0" smtClean="0"/>
              <a:t> </a:t>
            </a:r>
          </a:p>
          <a:p>
            <a:r>
              <a:rPr lang="en-US" altLang="zh-TW" sz="2400" dirty="0" smtClean="0"/>
              <a:t>Open a specified waveform input device for recording. </a:t>
            </a:r>
          </a:p>
          <a:p>
            <a:r>
              <a:rPr lang="en-US" altLang="zh-TW" sz="2400" i="1" dirty="0" err="1" smtClean="0"/>
              <a:t>uDeviceID</a:t>
            </a:r>
            <a:r>
              <a:rPr lang="en-US" altLang="zh-TW" sz="2400" dirty="0" smtClean="0"/>
              <a:t> : WAVE_MAPPER </a:t>
            </a:r>
          </a:p>
          <a:p>
            <a:r>
              <a:rPr lang="en-US" altLang="zh-TW" sz="2400" i="1" dirty="0" err="1" smtClean="0"/>
              <a:t>fdwOpen</a:t>
            </a:r>
            <a:r>
              <a:rPr lang="en-US" altLang="zh-TW" sz="2400" i="1" dirty="0" smtClean="0"/>
              <a:t> :</a:t>
            </a:r>
            <a:r>
              <a:rPr lang="en-US" altLang="zh-TW" sz="2000" i="1" dirty="0" smtClean="0"/>
              <a:t>CALLBACK_WINDOW</a:t>
            </a:r>
            <a:r>
              <a:rPr lang="en-US" altLang="zh-TW" sz="2000" dirty="0" smtClean="0"/>
              <a:t> ,CALLBACK_THREAD </a:t>
            </a:r>
          </a:p>
          <a:p>
            <a:r>
              <a:rPr lang="en-US" altLang="zh-TW" sz="2400" dirty="0" smtClean="0"/>
              <a:t>Return MMSYSERR_NOERROR means success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0F130C-E116-45E1-8923-7B5A22B76AAC}" type="slidenum">
              <a:rPr lang="en-US" altLang="zh-TW"/>
              <a:pPr>
                <a:defRPr/>
              </a:pPr>
              <a:t>20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waveInPrepareHeader()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smtClean="0"/>
              <a:t>MMRESULT waveInPrepareHeader(</a:t>
            </a:r>
            <a:r>
              <a:rPr lang="en-US" altLang="zh-TW" smtClean="0"/>
              <a:t> </a:t>
            </a:r>
            <a:r>
              <a:rPr lang="en-US" altLang="zh-TW" b="1" smtClean="0"/>
              <a:t>HWAVEIN</a:t>
            </a:r>
            <a:r>
              <a:rPr lang="en-US" altLang="zh-TW" smtClean="0"/>
              <a:t> </a:t>
            </a:r>
            <a:r>
              <a:rPr lang="en-US" altLang="zh-TW" i="1" smtClean="0"/>
              <a:t>ihandle</a:t>
            </a:r>
            <a:r>
              <a:rPr lang="en-US" altLang="zh-TW" b="1" smtClean="0"/>
              <a:t>,</a:t>
            </a:r>
            <a:r>
              <a:rPr lang="en-US" altLang="zh-TW" smtClean="0"/>
              <a:t> </a:t>
            </a:r>
            <a:r>
              <a:rPr lang="en-US" altLang="zh-TW" b="1" smtClean="0"/>
              <a:t>WAVEHDR</a:t>
            </a:r>
            <a:r>
              <a:rPr lang="en-US" altLang="zh-TW" smtClean="0"/>
              <a:t> &amp;</a:t>
            </a:r>
            <a:r>
              <a:rPr lang="en-US" altLang="zh-TW" i="1" smtClean="0"/>
              <a:t>wh</a:t>
            </a:r>
            <a:r>
              <a:rPr lang="en-US" altLang="zh-TW" b="1" smtClean="0"/>
              <a:t>,</a:t>
            </a:r>
            <a:r>
              <a:rPr lang="en-US" altLang="zh-TW" smtClean="0"/>
              <a:t> </a:t>
            </a:r>
            <a:r>
              <a:rPr lang="en-US" altLang="zh-TW" b="1" smtClean="0"/>
              <a:t>UINT</a:t>
            </a:r>
            <a:r>
              <a:rPr lang="en-US" altLang="zh-TW" smtClean="0"/>
              <a:t> </a:t>
            </a:r>
            <a:r>
              <a:rPr lang="en-US" altLang="zh-TW" i="1" smtClean="0"/>
              <a:t>cbwh </a:t>
            </a:r>
            <a:r>
              <a:rPr lang="en-US" altLang="zh-TW" b="1" smtClean="0"/>
              <a:t>);</a:t>
            </a:r>
            <a:r>
              <a:rPr lang="en-US" altLang="zh-TW" smtClean="0"/>
              <a:t> </a:t>
            </a:r>
          </a:p>
          <a:p>
            <a:r>
              <a:rPr lang="en-US" altLang="zh-TW" smtClean="0"/>
              <a:t>Prepares a buffer for waveform input. </a:t>
            </a:r>
          </a:p>
          <a:p>
            <a:r>
              <a:rPr lang="en-US" altLang="zh-TW" smtClean="0"/>
              <a:t>Returns MMSYSERR_NOERROR if successful.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4933F9-A549-4CCB-BBE9-CC6638383EB3}" type="slidenum">
              <a:rPr lang="en-US" altLang="zh-TW"/>
              <a:pPr>
                <a:defRPr/>
              </a:pPr>
              <a:t>21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waveInAddBuffer()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smtClean="0"/>
              <a:t>MMRESULT waveInAddBuffer(</a:t>
            </a:r>
            <a:r>
              <a:rPr lang="en-US" altLang="zh-TW" smtClean="0"/>
              <a:t> </a:t>
            </a:r>
            <a:r>
              <a:rPr lang="en-US" altLang="zh-TW" b="1" smtClean="0"/>
              <a:t>HWAVEIN</a:t>
            </a:r>
            <a:r>
              <a:rPr lang="en-US" altLang="zh-TW" smtClean="0"/>
              <a:t> i</a:t>
            </a:r>
            <a:r>
              <a:rPr lang="en-US" altLang="zh-TW" i="1" smtClean="0"/>
              <a:t>handle</a:t>
            </a:r>
            <a:r>
              <a:rPr lang="en-US" altLang="zh-TW" b="1" smtClean="0"/>
              <a:t>,</a:t>
            </a:r>
            <a:r>
              <a:rPr lang="en-US" altLang="zh-TW" smtClean="0"/>
              <a:t> </a:t>
            </a:r>
            <a:r>
              <a:rPr lang="en-US" altLang="zh-TW" b="1" smtClean="0"/>
              <a:t>WAVEHDR</a:t>
            </a:r>
            <a:r>
              <a:rPr lang="en-US" altLang="zh-TW" smtClean="0"/>
              <a:t> &amp;</a:t>
            </a:r>
            <a:r>
              <a:rPr lang="en-US" altLang="zh-TW" i="1" smtClean="0"/>
              <a:t>wh</a:t>
            </a:r>
            <a:r>
              <a:rPr lang="en-US" altLang="zh-TW" b="1" smtClean="0"/>
              <a:t>,</a:t>
            </a:r>
            <a:r>
              <a:rPr lang="en-US" altLang="zh-TW" smtClean="0"/>
              <a:t> </a:t>
            </a:r>
            <a:r>
              <a:rPr lang="en-US" altLang="zh-TW" b="1" smtClean="0"/>
              <a:t>UINT</a:t>
            </a:r>
            <a:r>
              <a:rPr lang="en-US" altLang="zh-TW" smtClean="0"/>
              <a:t> </a:t>
            </a:r>
            <a:r>
              <a:rPr lang="en-US" altLang="zh-TW" i="1" smtClean="0"/>
              <a:t>cbwh </a:t>
            </a:r>
            <a:r>
              <a:rPr lang="en-US" altLang="zh-TW" b="1" smtClean="0"/>
              <a:t>);</a:t>
            </a:r>
          </a:p>
          <a:p>
            <a:r>
              <a:rPr lang="en-US" altLang="zh-TW" smtClean="0"/>
              <a:t>Sends an input buffer to the specified waveform-audio input device. </a:t>
            </a:r>
            <a:endParaRPr lang="en-US" altLang="zh-TW" b="1" smtClean="0"/>
          </a:p>
          <a:p>
            <a:r>
              <a:rPr lang="en-US" altLang="zh-TW" smtClean="0"/>
              <a:t>Returns MMSYSERR_NOERROR if successful.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1D3A32-12BB-45B6-BE0E-4A06FD1FF1CB}" type="slidenum">
              <a:rPr lang="en-US" altLang="zh-TW"/>
              <a:pPr>
                <a:defRPr/>
              </a:pPr>
              <a:t>22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waveInStart()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2362200"/>
            <a:ext cx="7693025" cy="3724275"/>
          </a:xfrm>
        </p:spPr>
        <p:txBody>
          <a:bodyPr/>
          <a:lstStyle/>
          <a:p>
            <a:r>
              <a:rPr lang="en-US" altLang="zh-TW" b="1" smtClean="0"/>
              <a:t>MMRESULT waveInStart(</a:t>
            </a:r>
            <a:r>
              <a:rPr lang="en-US" altLang="zh-TW" smtClean="0"/>
              <a:t> </a:t>
            </a:r>
            <a:r>
              <a:rPr lang="en-US" altLang="zh-TW" b="1" smtClean="0"/>
              <a:t>HWAVEIN</a:t>
            </a:r>
            <a:r>
              <a:rPr lang="en-US" altLang="zh-TW" smtClean="0"/>
              <a:t> i</a:t>
            </a:r>
            <a:r>
              <a:rPr lang="en-US" altLang="zh-TW" i="1" smtClean="0"/>
              <a:t>handle </a:t>
            </a:r>
            <a:r>
              <a:rPr lang="en-US" altLang="zh-TW" b="1" smtClean="0"/>
              <a:t>);</a:t>
            </a:r>
            <a:r>
              <a:rPr lang="en-US" altLang="zh-TW" smtClean="0"/>
              <a:t> </a:t>
            </a:r>
          </a:p>
          <a:p>
            <a:r>
              <a:rPr lang="en-US" altLang="zh-TW" smtClean="0"/>
              <a:t>Starts input on the specified waveform input device. </a:t>
            </a:r>
          </a:p>
          <a:p>
            <a:r>
              <a:rPr lang="en-US" altLang="zh-TW" smtClean="0"/>
              <a:t>Returns MMSYSERR_NOERROR if successful.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676A0-74F7-4D24-8121-AE3B6B32B098}" type="slidenum">
              <a:rPr lang="en-US" altLang="zh-TW"/>
              <a:pPr>
                <a:defRPr/>
              </a:pPr>
              <a:t>23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waveInReset()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smtClean="0"/>
              <a:t>MMRESULT waveInReset(</a:t>
            </a:r>
            <a:r>
              <a:rPr lang="en-US" altLang="zh-TW" smtClean="0"/>
              <a:t> </a:t>
            </a:r>
            <a:r>
              <a:rPr lang="en-US" altLang="zh-TW" b="1" smtClean="0"/>
              <a:t>HWAVEIN</a:t>
            </a:r>
            <a:r>
              <a:rPr lang="en-US" altLang="zh-TW" smtClean="0"/>
              <a:t> </a:t>
            </a:r>
            <a:r>
              <a:rPr lang="en-US" altLang="zh-TW" i="1" smtClean="0"/>
              <a:t>ihandle </a:t>
            </a:r>
            <a:r>
              <a:rPr lang="en-US" altLang="zh-TW" b="1" smtClean="0"/>
              <a:t>);</a:t>
            </a:r>
            <a:r>
              <a:rPr lang="en-US" altLang="zh-TW" smtClean="0"/>
              <a:t> </a:t>
            </a:r>
          </a:p>
          <a:p>
            <a:r>
              <a:rPr lang="en-US" altLang="zh-TW" smtClean="0"/>
              <a:t>Stops input on a specified waveform input device and resets the current position to 0. </a:t>
            </a:r>
          </a:p>
          <a:p>
            <a:r>
              <a:rPr lang="en-US" altLang="zh-TW" smtClean="0"/>
              <a:t>Returns MMSYSERR_NOERROR if successful.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CCCCE-E34F-461A-9BCD-0C1B042A4794}" type="slidenum">
              <a:rPr lang="en-US" altLang="zh-TW"/>
              <a:pPr>
                <a:defRPr/>
              </a:pPr>
              <a:t>24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waveInUnprepareHeader()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smtClean="0"/>
              <a:t>MMRESULT waveInUnprepareHeader(</a:t>
            </a:r>
            <a:r>
              <a:rPr lang="en-US" altLang="zh-TW" smtClean="0"/>
              <a:t> </a:t>
            </a:r>
            <a:r>
              <a:rPr lang="en-US" altLang="zh-TW" b="1" smtClean="0"/>
              <a:t>HWAVEIN</a:t>
            </a:r>
            <a:r>
              <a:rPr lang="en-US" altLang="zh-TW" smtClean="0"/>
              <a:t> i</a:t>
            </a:r>
            <a:r>
              <a:rPr lang="en-US" altLang="zh-TW" i="1" smtClean="0"/>
              <a:t>handle</a:t>
            </a:r>
            <a:r>
              <a:rPr lang="en-US" altLang="zh-TW" b="1" smtClean="0"/>
              <a:t>,</a:t>
            </a:r>
            <a:r>
              <a:rPr lang="en-US" altLang="zh-TW" smtClean="0"/>
              <a:t> </a:t>
            </a:r>
            <a:r>
              <a:rPr lang="en-US" altLang="zh-TW" b="1" smtClean="0"/>
              <a:t>WAVEHDR</a:t>
            </a:r>
            <a:r>
              <a:rPr lang="en-US" altLang="zh-TW" smtClean="0"/>
              <a:t> </a:t>
            </a:r>
            <a:r>
              <a:rPr lang="en-US" altLang="zh-TW" i="1" smtClean="0"/>
              <a:t>&amp;wh</a:t>
            </a:r>
            <a:r>
              <a:rPr lang="en-US" altLang="zh-TW" b="1" smtClean="0"/>
              <a:t>,</a:t>
            </a:r>
            <a:r>
              <a:rPr lang="en-US" altLang="zh-TW" smtClean="0"/>
              <a:t> </a:t>
            </a:r>
            <a:r>
              <a:rPr lang="en-US" altLang="zh-TW" b="1" smtClean="0"/>
              <a:t>UINT</a:t>
            </a:r>
            <a:r>
              <a:rPr lang="en-US" altLang="zh-TW" smtClean="0"/>
              <a:t> </a:t>
            </a:r>
            <a:r>
              <a:rPr lang="en-US" altLang="zh-TW" i="1" smtClean="0"/>
              <a:t>cbwh </a:t>
            </a:r>
            <a:r>
              <a:rPr lang="en-US" altLang="zh-TW" b="1" smtClean="0"/>
              <a:t>);</a:t>
            </a:r>
            <a:r>
              <a:rPr lang="en-US" altLang="zh-TW" smtClean="0"/>
              <a:t> </a:t>
            </a:r>
          </a:p>
          <a:p>
            <a:r>
              <a:rPr lang="en-US" altLang="zh-TW" smtClean="0"/>
              <a:t>Cleans up the preparation performed by waveInPrepareHeader. </a:t>
            </a:r>
          </a:p>
          <a:p>
            <a:r>
              <a:rPr lang="en-US" altLang="zh-TW" smtClean="0"/>
              <a:t>Returns MMSYSERR_NOERROR if successful.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2D50E-93F4-4E61-BA24-AF10AA63FE76}" type="slidenum">
              <a:rPr lang="en-US" altLang="zh-TW"/>
              <a:pPr>
                <a:defRPr/>
              </a:pPr>
              <a:t>25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waveInClose()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smtClean="0"/>
              <a:t>MMRESULT waveInClose(</a:t>
            </a:r>
            <a:r>
              <a:rPr lang="en-US" altLang="zh-TW" smtClean="0"/>
              <a:t> </a:t>
            </a:r>
            <a:r>
              <a:rPr lang="en-US" altLang="zh-TW" b="1" smtClean="0"/>
              <a:t>HWAVEIN</a:t>
            </a:r>
            <a:r>
              <a:rPr lang="en-US" altLang="zh-TW" smtClean="0"/>
              <a:t> i</a:t>
            </a:r>
            <a:r>
              <a:rPr lang="en-US" altLang="zh-TW" i="1" smtClean="0"/>
              <a:t>handle</a:t>
            </a:r>
            <a:r>
              <a:rPr lang="en-US" altLang="zh-TW" b="1" smtClean="0"/>
              <a:t>);</a:t>
            </a:r>
          </a:p>
          <a:p>
            <a:r>
              <a:rPr lang="en-US" altLang="zh-TW" smtClean="0"/>
              <a:t>Closes the specified waveform-audio input device. </a:t>
            </a:r>
          </a:p>
          <a:p>
            <a:r>
              <a:rPr lang="en-US" altLang="zh-TW" smtClean="0"/>
              <a:t>Returns MMSYSERR_NOERROR if successful.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69FA9-ADB8-42CD-B00F-FE192F20D200}" type="slidenum">
              <a:rPr lang="en-US" altLang="zh-TW"/>
              <a:pPr>
                <a:defRPr/>
              </a:pPr>
              <a:t>26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Demo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zh-TW" sz="2400" smtClean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5BE0D-6803-474B-95CC-CE4B6310349A}" type="slidenum">
              <a:rPr lang="en-US" altLang="zh-TW"/>
              <a:pPr>
                <a:defRPr/>
              </a:pPr>
              <a:t>27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Reference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Wavefomat</a:t>
            </a:r>
            <a:endParaRPr lang="en-US" altLang="zh-TW" dirty="0" smtClean="0"/>
          </a:p>
          <a:p>
            <a:pPr>
              <a:buFont typeface="Wingdings" pitchFamily="2" charset="2"/>
              <a:buNone/>
            </a:pPr>
            <a:r>
              <a:rPr lang="en-US" altLang="zh-TW" sz="1800" dirty="0" smtClean="0">
                <a:hlinkClick r:id="rId2"/>
              </a:rPr>
              <a:t>https://ccrma.stanford.edu/courses/422/projects/WaveFormat/</a:t>
            </a:r>
            <a:endParaRPr lang="en-US" altLang="zh-TW" sz="1800" dirty="0" smtClean="0"/>
          </a:p>
          <a:p>
            <a:pPr>
              <a:buFont typeface="Wingdings" pitchFamily="2" charset="2"/>
              <a:buNone/>
            </a:pPr>
            <a:r>
              <a:rPr lang="en-US" altLang="zh-TW" sz="1800" dirty="0" smtClean="0">
                <a:hlinkClick r:id="rId3"/>
              </a:rPr>
              <a:t>http://www.sonicspot.com/guide/wavefiles.html</a:t>
            </a:r>
            <a:endParaRPr lang="en-US" altLang="zh-TW" sz="1800" dirty="0" smtClean="0"/>
          </a:p>
          <a:p>
            <a:r>
              <a:rPr lang="en-US" altLang="zh-TW" dirty="0" smtClean="0"/>
              <a:t>Multimedia FILE I/O</a:t>
            </a:r>
          </a:p>
          <a:p>
            <a:pPr>
              <a:buFont typeface="Wingdings" pitchFamily="2" charset="2"/>
              <a:buNone/>
            </a:pPr>
            <a:r>
              <a:rPr lang="en-US" altLang="zh-TW" sz="1800" dirty="0" smtClean="0">
                <a:hlinkClick r:id="rId4"/>
              </a:rPr>
              <a:t>http://msdn.microsoft.com/zh-tw/library/windows/desktop/dd743576(v=vs.85).aspx</a:t>
            </a:r>
            <a:endParaRPr lang="en-US" altLang="zh-TW" sz="1800" dirty="0" smtClean="0"/>
          </a:p>
          <a:p>
            <a:pPr>
              <a:buFont typeface="Wingdings" pitchFamily="2" charset="2"/>
              <a:buNone/>
            </a:pPr>
            <a:r>
              <a:rPr lang="en-US" altLang="zh-TW" dirty="0" smtClean="0"/>
              <a:t>Waveform Audio </a:t>
            </a:r>
          </a:p>
          <a:p>
            <a:pPr>
              <a:buFont typeface="Wingdings" pitchFamily="2" charset="2"/>
              <a:buNone/>
            </a:pPr>
            <a:r>
              <a:rPr lang="en-US" altLang="zh-TW" sz="1800" dirty="0" smtClean="0">
                <a:hlinkClick r:id="rId5"/>
              </a:rPr>
              <a:t>http://en.wikipedia.org/wiki/WAV</a:t>
            </a:r>
            <a:endParaRPr lang="en-US" altLang="zh-TW" sz="1800" dirty="0" smtClean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E0FC9-ADB6-4378-A5EB-EA1B8E6240E4}" type="slidenum">
              <a:rPr lang="en-US" altLang="zh-TW"/>
              <a:pPr>
                <a:defRPr/>
              </a:pPr>
              <a:t>28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Wave File Format</a:t>
            </a:r>
          </a:p>
        </p:txBody>
      </p:sp>
      <p:pic>
        <p:nvPicPr>
          <p:cNvPr id="4099" name="Picture 5" descr="wav-sound-forma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28838" y="1600200"/>
            <a:ext cx="4886325" cy="4525963"/>
          </a:xfrm>
          <a:noFill/>
        </p:spPr>
      </p:pic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CF56E-B66B-4194-A93E-A76114288FB7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WAVEFORMATEX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000" b="1" dirty="0" err="1" smtClean="0"/>
              <a:t>typedef</a:t>
            </a:r>
            <a:r>
              <a:rPr lang="en-US" altLang="zh-TW" sz="2000" b="1" dirty="0" smtClean="0"/>
              <a:t> </a:t>
            </a:r>
            <a:r>
              <a:rPr lang="en-US" altLang="zh-TW" sz="2000" b="1" dirty="0" err="1" smtClean="0"/>
              <a:t>struct</a:t>
            </a:r>
            <a:r>
              <a:rPr lang="en-US" altLang="zh-TW" sz="2000" b="1" dirty="0" smtClean="0"/>
              <a:t> {</a:t>
            </a:r>
            <a:r>
              <a:rPr lang="en-US" altLang="zh-TW" sz="2000" dirty="0" smtClean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 b="1" dirty="0" smtClean="0"/>
              <a:t>    WORD </a:t>
            </a:r>
            <a:r>
              <a:rPr lang="en-US" altLang="zh-TW" sz="2000" i="1" dirty="0" err="1" smtClean="0"/>
              <a:t>wFormatTag</a:t>
            </a:r>
            <a:r>
              <a:rPr lang="en-US" altLang="zh-TW" sz="2000" b="1" dirty="0" smtClean="0"/>
              <a:t>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 b="1" dirty="0" smtClean="0"/>
              <a:t>    WORD </a:t>
            </a:r>
            <a:r>
              <a:rPr lang="en-US" altLang="zh-TW" sz="2000" i="1" dirty="0" err="1" smtClean="0"/>
              <a:t>nChannels</a:t>
            </a:r>
            <a:r>
              <a:rPr lang="en-US" altLang="zh-TW" sz="2000" b="1" dirty="0" smtClean="0"/>
              <a:t>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 b="1" dirty="0" smtClean="0"/>
              <a:t>    DWORD </a:t>
            </a:r>
            <a:r>
              <a:rPr lang="en-US" altLang="zh-TW" sz="2000" i="1" dirty="0" err="1" smtClean="0"/>
              <a:t>nSamplesPerSec</a:t>
            </a:r>
            <a:r>
              <a:rPr lang="en-US" altLang="zh-TW" sz="2000" b="1" dirty="0" smtClean="0"/>
              <a:t>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 b="1" dirty="0" smtClean="0"/>
              <a:t>    DWORD </a:t>
            </a:r>
            <a:r>
              <a:rPr lang="en-US" altLang="zh-TW" sz="2000" i="1" dirty="0" err="1" smtClean="0"/>
              <a:t>nAvgBytesPerSec</a:t>
            </a:r>
            <a:r>
              <a:rPr lang="en-US" altLang="zh-TW" sz="2000" b="1" dirty="0" smtClean="0"/>
              <a:t>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 b="1" dirty="0" smtClean="0"/>
              <a:t>    WORD </a:t>
            </a:r>
            <a:r>
              <a:rPr lang="en-US" altLang="zh-TW" sz="2000" i="1" dirty="0" err="1" smtClean="0"/>
              <a:t>nBlockAlign</a:t>
            </a:r>
            <a:r>
              <a:rPr lang="en-US" altLang="zh-TW" sz="2000" b="1" dirty="0" smtClean="0"/>
              <a:t>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 b="1" dirty="0" smtClean="0"/>
              <a:t>    WORD </a:t>
            </a:r>
            <a:r>
              <a:rPr lang="en-US" altLang="zh-TW" sz="2000" i="1" dirty="0" err="1" smtClean="0"/>
              <a:t>wBitsPerSample</a:t>
            </a:r>
            <a:r>
              <a:rPr lang="en-US" altLang="zh-TW" sz="2000" b="1" dirty="0" smtClean="0"/>
              <a:t>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 b="1" dirty="0" smtClean="0"/>
              <a:t>    WORD </a:t>
            </a:r>
            <a:r>
              <a:rPr lang="en-US" altLang="zh-TW" sz="2000" i="1" dirty="0" err="1" smtClean="0"/>
              <a:t>cbSize</a:t>
            </a:r>
            <a:r>
              <a:rPr lang="en-US" altLang="zh-TW" sz="2000" b="1" dirty="0" smtClean="0"/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000" b="1" dirty="0" smtClean="0"/>
              <a:t>    } WAVEFORMATEX;</a:t>
            </a:r>
            <a:r>
              <a:rPr lang="en-US" altLang="zh-TW" sz="20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zh-TW" sz="2000" dirty="0" smtClean="0"/>
              <a:t>This structure defines the format of waveform-audio data. 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CDA20-2D84-42A2-9269-1DB0A756DB01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WAVEHDR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2000" b="1" dirty="0" err="1" smtClean="0"/>
              <a:t>typedef</a:t>
            </a:r>
            <a:r>
              <a:rPr lang="en-US" altLang="zh-TW" sz="2000" b="1" dirty="0" smtClean="0"/>
              <a:t> </a:t>
            </a:r>
            <a:r>
              <a:rPr lang="en-US" altLang="zh-TW" sz="2000" b="1" dirty="0" err="1" smtClean="0"/>
              <a:t>struct</a:t>
            </a:r>
            <a:r>
              <a:rPr lang="en-US" altLang="zh-TW" sz="2000" b="1" dirty="0" smtClean="0"/>
              <a:t> {</a:t>
            </a:r>
            <a:r>
              <a:rPr lang="en-US" altLang="zh-TW" sz="2000" dirty="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 b="1" dirty="0" smtClean="0"/>
              <a:t>    LPSTR </a:t>
            </a:r>
            <a:r>
              <a:rPr lang="en-US" altLang="zh-TW" sz="2000" i="1" dirty="0" err="1" smtClean="0"/>
              <a:t>lpData</a:t>
            </a:r>
            <a:r>
              <a:rPr lang="en-US" altLang="zh-TW" sz="2000" b="1" dirty="0" smtClean="0"/>
              <a:t>;</a:t>
            </a:r>
            <a:r>
              <a:rPr lang="en-US" altLang="zh-TW" sz="2000" dirty="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 b="1" dirty="0" smtClean="0"/>
              <a:t>    DWORD </a:t>
            </a:r>
            <a:r>
              <a:rPr lang="en-US" altLang="zh-TW" sz="2000" i="1" dirty="0" err="1" smtClean="0"/>
              <a:t>dwBufferLength</a:t>
            </a:r>
            <a:r>
              <a:rPr lang="en-US" altLang="zh-TW" sz="2000" b="1" dirty="0" smtClean="0"/>
              <a:t>;</a:t>
            </a:r>
            <a:r>
              <a:rPr lang="en-US" altLang="zh-TW" sz="2000" dirty="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 b="1" dirty="0" smtClean="0"/>
              <a:t>    DWORD </a:t>
            </a:r>
            <a:r>
              <a:rPr lang="en-US" altLang="zh-TW" sz="2000" i="1" dirty="0" err="1" smtClean="0"/>
              <a:t>dwBytesRecorded</a:t>
            </a:r>
            <a:r>
              <a:rPr lang="en-US" altLang="zh-TW" sz="2000" b="1" dirty="0" smtClean="0"/>
              <a:t>;</a:t>
            </a:r>
            <a:r>
              <a:rPr lang="en-US" altLang="zh-TW" sz="2000" dirty="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 b="1" dirty="0" smtClean="0"/>
              <a:t>    DWORD </a:t>
            </a:r>
            <a:r>
              <a:rPr lang="en-US" altLang="zh-TW" sz="2000" i="1" dirty="0" err="1" smtClean="0"/>
              <a:t>dwUser</a:t>
            </a:r>
            <a:r>
              <a:rPr lang="en-US" altLang="zh-TW" sz="2000" b="1" dirty="0" smtClean="0"/>
              <a:t>;</a:t>
            </a:r>
            <a:r>
              <a:rPr lang="en-US" altLang="zh-TW" sz="2000" dirty="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 b="1" dirty="0" smtClean="0"/>
              <a:t>    DWORD </a:t>
            </a:r>
            <a:r>
              <a:rPr lang="en-US" altLang="zh-TW" sz="2000" i="1" dirty="0" err="1" smtClean="0"/>
              <a:t>dwFlags</a:t>
            </a:r>
            <a:r>
              <a:rPr lang="en-US" altLang="zh-TW" sz="2000" b="1" dirty="0" smtClean="0"/>
              <a:t>;</a:t>
            </a:r>
            <a:r>
              <a:rPr lang="en-US" altLang="zh-TW" sz="2000" dirty="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 b="1" dirty="0" smtClean="0"/>
              <a:t>    DWORD </a:t>
            </a:r>
            <a:r>
              <a:rPr lang="en-US" altLang="zh-TW" sz="2000" i="1" dirty="0" err="1" smtClean="0"/>
              <a:t>dwLoops</a:t>
            </a:r>
            <a:r>
              <a:rPr lang="en-US" altLang="zh-TW" sz="2000" b="1" dirty="0" smtClean="0"/>
              <a:t>;</a:t>
            </a:r>
            <a:r>
              <a:rPr lang="en-US" altLang="zh-TW" sz="2000" dirty="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 b="1" dirty="0" smtClean="0"/>
              <a:t>    </a:t>
            </a:r>
            <a:r>
              <a:rPr lang="en-US" altLang="zh-TW" sz="2000" b="1" dirty="0" err="1" smtClean="0"/>
              <a:t>struct</a:t>
            </a:r>
            <a:r>
              <a:rPr lang="en-US" altLang="zh-TW" sz="2000" b="1" dirty="0" smtClean="0"/>
              <a:t> </a:t>
            </a:r>
            <a:r>
              <a:rPr lang="en-US" altLang="zh-TW" sz="2000" b="1" dirty="0" err="1" smtClean="0"/>
              <a:t>wavehdr_tag</a:t>
            </a:r>
            <a:r>
              <a:rPr lang="en-US" altLang="zh-TW" sz="2000" b="1" dirty="0" smtClean="0"/>
              <a:t>* </a:t>
            </a:r>
            <a:r>
              <a:rPr lang="en-US" altLang="zh-TW" sz="2000" i="1" dirty="0" err="1" smtClean="0"/>
              <a:t>lpNext</a:t>
            </a:r>
            <a:r>
              <a:rPr lang="en-US" altLang="zh-TW" sz="2000" b="1" dirty="0" smtClean="0"/>
              <a:t>;</a:t>
            </a:r>
            <a:r>
              <a:rPr lang="en-US" altLang="zh-TW" sz="2000" dirty="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 b="1" dirty="0" smtClean="0"/>
              <a:t>    DWORD </a:t>
            </a:r>
            <a:r>
              <a:rPr lang="en-US" altLang="zh-TW" sz="2000" i="1" dirty="0" smtClean="0"/>
              <a:t>reserved</a:t>
            </a:r>
            <a:r>
              <a:rPr lang="en-US" altLang="zh-TW" sz="2000" b="1" dirty="0" smtClean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 b="1" dirty="0" smtClean="0"/>
              <a:t>   }</a:t>
            </a:r>
            <a:r>
              <a:rPr lang="en-US" altLang="zh-TW" sz="2000" dirty="0" smtClean="0"/>
              <a:t> </a:t>
            </a:r>
            <a:r>
              <a:rPr lang="en-US" altLang="zh-TW" sz="2000" b="1" dirty="0" smtClean="0"/>
              <a:t>WAVEHDR;</a:t>
            </a:r>
          </a:p>
          <a:p>
            <a:pPr>
              <a:lnSpc>
                <a:spcPct val="80000"/>
              </a:lnSpc>
            </a:pPr>
            <a:r>
              <a:rPr lang="en-US" altLang="zh-TW" sz="2000" dirty="0" smtClean="0"/>
              <a:t>This structure defines the header used to identify a waveform-audio buffer. 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0ED877-D7A6-4A5F-8967-41B15FE7FC01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MMCKINFO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smtClean="0"/>
              <a:t>typedef struct {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smtClean="0"/>
              <a:t>   FOURCC ckid;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smtClean="0"/>
              <a:t>   DWORD cksize;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smtClean="0"/>
              <a:t>   FOURCC fccType;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smtClean="0"/>
              <a:t>   DWORD dwDataOffset;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smtClean="0"/>
              <a:t>   DWORD dwFlags;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smtClean="0"/>
              <a:t>   } MMCKINFO; </a:t>
            </a:r>
          </a:p>
          <a:p>
            <a:pPr>
              <a:lnSpc>
                <a:spcPct val="90000"/>
              </a:lnSpc>
            </a:pPr>
            <a:r>
              <a:rPr lang="en-US" altLang="zh-TW" sz="2400" smtClean="0"/>
              <a:t>The structure contains information about a chunk in a RIFF file.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EA496-7479-4795-8D96-5A9465F5E67A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noProof="1" smtClean="0"/>
              <a:t>mmioOpen</a:t>
            </a:r>
            <a:r>
              <a:rPr lang="en-US" altLang="zh-TW" smtClean="0"/>
              <a:t>()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b="1" smtClean="0"/>
              <a:t>HMMIO mmioOpen( LPSTR</a:t>
            </a:r>
            <a:r>
              <a:rPr lang="en-US" altLang="zh-TW" sz="2400" i="1" smtClean="0"/>
              <a:t> Filename</a:t>
            </a:r>
            <a:r>
              <a:rPr lang="en-US" altLang="zh-TW" sz="2400" b="1" smtClean="0"/>
              <a:t>, MMIOINFO</a:t>
            </a:r>
            <a:r>
              <a:rPr lang="en-US" altLang="zh-TW" sz="2400" i="1" smtClean="0"/>
              <a:t> mmioinfo</a:t>
            </a:r>
            <a:r>
              <a:rPr lang="en-US" altLang="zh-TW" sz="2400" b="1" smtClean="0"/>
              <a:t>, DWORD</a:t>
            </a:r>
            <a:r>
              <a:rPr lang="en-US" altLang="zh-TW" sz="2400" i="1" smtClean="0"/>
              <a:t> dwOpenFlags </a:t>
            </a:r>
            <a:r>
              <a:rPr lang="en-US" altLang="zh-TW" sz="2400" b="1" smtClean="0"/>
              <a:t>);</a:t>
            </a:r>
            <a:r>
              <a:rPr lang="en-US" altLang="zh-TW" sz="2400" smtClean="0"/>
              <a:t> </a:t>
            </a:r>
          </a:p>
          <a:p>
            <a:r>
              <a:rPr lang="en-US" altLang="zh-TW" sz="2400" smtClean="0"/>
              <a:t>The </a:t>
            </a:r>
            <a:r>
              <a:rPr lang="en-US" altLang="zh-TW" sz="2400" b="1" smtClean="0"/>
              <a:t>mmioOpen</a:t>
            </a:r>
            <a:r>
              <a:rPr lang="en-US" altLang="zh-TW" sz="2400" smtClean="0"/>
              <a:t> function opens a file for unbuffered or buffered I/O.</a:t>
            </a:r>
          </a:p>
          <a:p>
            <a:r>
              <a:rPr lang="en-US" altLang="zh-TW" sz="2400" smtClean="0"/>
              <a:t>Returns a handle of the opened file. </a:t>
            </a:r>
          </a:p>
          <a:p>
            <a:r>
              <a:rPr lang="en-US" altLang="zh-TW" sz="2400" smtClean="0"/>
              <a:t>If the file cannot be opened, the return value is NULL.  </a:t>
            </a:r>
          </a:p>
          <a:p>
            <a:r>
              <a:rPr lang="en-US" altLang="zh-TW" sz="2400" i="1" smtClean="0"/>
              <a:t>dwOpenFlags</a:t>
            </a:r>
            <a:r>
              <a:rPr lang="en-US" altLang="zh-TW" sz="2400" noProof="1" smtClean="0"/>
              <a:t> </a:t>
            </a:r>
            <a:r>
              <a:rPr lang="en-US" altLang="zh-TW" sz="2400" smtClean="0"/>
              <a:t>:</a:t>
            </a:r>
            <a:r>
              <a:rPr lang="en-US" altLang="zh-TW" sz="2400" noProof="1" smtClean="0"/>
              <a:t>MMIO_CREATE</a:t>
            </a:r>
            <a:r>
              <a:rPr lang="en-US" altLang="en-US" sz="2400" noProof="1" smtClean="0">
                <a:ea typeface="新細明體" pitchFamily="18" charset="-120"/>
              </a:rPr>
              <a:t>、</a:t>
            </a:r>
            <a:r>
              <a:rPr lang="en-US" altLang="zh-TW" sz="2400" noProof="1" smtClean="0"/>
              <a:t>MMIO_WRITE</a:t>
            </a:r>
            <a:r>
              <a:rPr lang="en-US" altLang="en-US" sz="2400" noProof="1" smtClean="0">
                <a:ea typeface="新細明體" pitchFamily="18" charset="-120"/>
              </a:rPr>
              <a:t>、</a:t>
            </a:r>
            <a:r>
              <a:rPr lang="en-US" altLang="zh-TW" sz="2400" smtClean="0"/>
              <a:t>MMIO_READ …etc.</a:t>
            </a:r>
          </a:p>
          <a:p>
            <a:endParaRPr lang="en-US" altLang="zh-TW" sz="2400" smtClean="0"/>
          </a:p>
          <a:p>
            <a:endParaRPr lang="en-US" altLang="zh-TW" sz="2400" smtClean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96BA21-7260-4FBB-9A4D-C362B4DA8356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noProof="1" smtClean="0"/>
              <a:t>mmioCreateChunk</a:t>
            </a:r>
            <a:r>
              <a:rPr lang="en-US" altLang="zh-TW" smtClean="0"/>
              <a:t>()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b="1" dirty="0" smtClean="0"/>
              <a:t>MMRESULT </a:t>
            </a:r>
            <a:r>
              <a:rPr lang="en-US" altLang="zh-TW" b="1" dirty="0" err="1" smtClean="0"/>
              <a:t>mmioCreateChunk</a:t>
            </a:r>
            <a:r>
              <a:rPr lang="en-US" altLang="zh-TW" b="1" dirty="0" smtClean="0"/>
              <a:t>( HMMIO</a:t>
            </a:r>
            <a:r>
              <a:rPr lang="en-US" altLang="zh-TW" i="1" dirty="0" smtClean="0"/>
              <a:t> </a:t>
            </a:r>
            <a:r>
              <a:rPr lang="en-US" altLang="zh-TW" i="1" dirty="0" err="1" smtClean="0"/>
              <a:t>hmmio</a:t>
            </a:r>
            <a:r>
              <a:rPr lang="en-US" altLang="zh-TW" b="1" dirty="0" smtClean="0"/>
              <a:t>, MMCKINFO</a:t>
            </a:r>
            <a:r>
              <a:rPr lang="en-US" altLang="zh-TW" i="1" dirty="0" smtClean="0"/>
              <a:t> &amp;ck</a:t>
            </a:r>
            <a:r>
              <a:rPr lang="en-US" altLang="zh-TW" b="1" dirty="0" smtClean="0"/>
              <a:t>, UINT</a:t>
            </a:r>
            <a:r>
              <a:rPr lang="en-US" altLang="zh-TW" i="1" dirty="0" smtClean="0"/>
              <a:t> </a:t>
            </a:r>
            <a:r>
              <a:rPr lang="en-US" altLang="zh-TW" i="1" dirty="0" err="1" smtClean="0"/>
              <a:t>wFlags</a:t>
            </a:r>
            <a:r>
              <a:rPr lang="en-US" altLang="zh-TW" i="1" dirty="0" smtClean="0"/>
              <a:t> </a:t>
            </a:r>
            <a:r>
              <a:rPr lang="en-US" altLang="zh-TW" b="1" dirty="0" smtClean="0"/>
              <a:t>);</a:t>
            </a:r>
            <a:r>
              <a:rPr lang="en-US" altLang="zh-TW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zh-TW" dirty="0" smtClean="0"/>
              <a:t>The </a:t>
            </a:r>
            <a:r>
              <a:rPr lang="en-US" altLang="zh-TW" b="1" dirty="0" err="1" smtClean="0"/>
              <a:t>mmioCreateChunk</a:t>
            </a:r>
            <a:r>
              <a:rPr lang="en-US" altLang="zh-TW" dirty="0" smtClean="0"/>
              <a:t> function creates a chunk in a RIFF file that was opened by using the </a:t>
            </a:r>
            <a:r>
              <a:rPr lang="en-US" altLang="zh-TW" dirty="0" err="1" smtClean="0"/>
              <a:t>mmioOpen</a:t>
            </a:r>
            <a:r>
              <a:rPr lang="en-US" altLang="zh-TW" b="1" dirty="0" smtClean="0"/>
              <a:t> </a:t>
            </a:r>
            <a:r>
              <a:rPr lang="en-US" altLang="zh-TW" dirty="0" smtClean="0"/>
              <a:t>function. </a:t>
            </a:r>
          </a:p>
          <a:p>
            <a:pPr>
              <a:lnSpc>
                <a:spcPct val="90000"/>
              </a:lnSpc>
            </a:pPr>
            <a:r>
              <a:rPr lang="en-US" altLang="zh-TW" i="1" dirty="0" err="1" smtClean="0"/>
              <a:t>wFlags</a:t>
            </a:r>
            <a:r>
              <a:rPr lang="en-US" altLang="zh-TW" dirty="0" smtClean="0"/>
              <a:t> :MMIO_CREATERIFF </a:t>
            </a:r>
          </a:p>
          <a:p>
            <a:pPr>
              <a:lnSpc>
                <a:spcPct val="90000"/>
              </a:lnSpc>
            </a:pPr>
            <a:r>
              <a:rPr lang="en-US" altLang="zh-TW" dirty="0" smtClean="0"/>
              <a:t>Returns MMSYSERR_NOERROR if successful 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6858C5-C7C5-4FB4-8284-BD249006FB0F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mmioFOURCC()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smtClean="0"/>
              <a:t>FOURCC mmioFOURCC( </a:t>
            </a:r>
            <a:r>
              <a:rPr lang="en-US" altLang="zh-TW" smtClean="0"/>
              <a:t>CHAR</a:t>
            </a:r>
            <a:r>
              <a:rPr lang="en-US" altLang="zh-TW" i="1" smtClean="0"/>
              <a:t> ch0</a:t>
            </a:r>
            <a:r>
              <a:rPr lang="en-US" altLang="zh-TW" smtClean="0"/>
              <a:t>, CHAR</a:t>
            </a:r>
            <a:r>
              <a:rPr lang="en-US" altLang="zh-TW" i="1" smtClean="0"/>
              <a:t> ch1</a:t>
            </a:r>
            <a:r>
              <a:rPr lang="en-US" altLang="zh-TW" smtClean="0"/>
              <a:t>, CHAR</a:t>
            </a:r>
            <a:r>
              <a:rPr lang="en-US" altLang="zh-TW" i="1" smtClean="0"/>
              <a:t> ch2</a:t>
            </a:r>
            <a:r>
              <a:rPr lang="en-US" altLang="zh-TW" smtClean="0"/>
              <a:t>, CHAR</a:t>
            </a:r>
            <a:r>
              <a:rPr lang="en-US" altLang="zh-TW" i="1" smtClean="0"/>
              <a:t> ch3 </a:t>
            </a:r>
            <a:r>
              <a:rPr lang="en-US" altLang="zh-TW" smtClean="0"/>
              <a:t>); </a:t>
            </a:r>
          </a:p>
          <a:p>
            <a:r>
              <a:rPr lang="en-US" altLang="zh-TW" smtClean="0"/>
              <a:t>The </a:t>
            </a:r>
            <a:r>
              <a:rPr lang="en-US" altLang="zh-TW" b="1" smtClean="0"/>
              <a:t>mmioFOURCC</a:t>
            </a:r>
            <a:r>
              <a:rPr lang="en-US" altLang="zh-TW" smtClean="0"/>
              <a:t> macro converts four characters into a four-character code.</a:t>
            </a:r>
          </a:p>
          <a:p>
            <a:r>
              <a:rPr lang="en-US" altLang="zh-TW" smtClean="0"/>
              <a:t>Returns the four-character code created from the given characters. </a:t>
            </a:r>
            <a:endParaRPr lang="en-US" altLang="zh-TW" b="1" smtClean="0"/>
          </a:p>
          <a:p>
            <a:endParaRPr lang="en-US" altLang="zh-TW" smtClean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592044-DC46-4F9B-BD9A-E818021103E5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3388</TotalTime>
  <Words>825</Words>
  <Application>Microsoft Office PowerPoint</Application>
  <PresentationFormat>如螢幕大小 (4:3)</PresentationFormat>
  <Paragraphs>162</Paragraphs>
  <Slides>28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29" baseType="lpstr">
      <vt:lpstr>Office 佈景主題</vt:lpstr>
      <vt:lpstr>WaveIO</vt:lpstr>
      <vt:lpstr>Outline</vt:lpstr>
      <vt:lpstr>Wave File Format</vt:lpstr>
      <vt:lpstr>WAVEFORMATEX</vt:lpstr>
      <vt:lpstr>WAVEHDR</vt:lpstr>
      <vt:lpstr>MMCKINFO</vt:lpstr>
      <vt:lpstr>mmioOpen()</vt:lpstr>
      <vt:lpstr>mmioCreateChunk()</vt:lpstr>
      <vt:lpstr>mmioFOURCC()</vt:lpstr>
      <vt:lpstr>mmioWrite()</vt:lpstr>
      <vt:lpstr>mmioAscend()</vt:lpstr>
      <vt:lpstr>mmioClose()</vt:lpstr>
      <vt:lpstr>waveOutOpen()</vt:lpstr>
      <vt:lpstr>waveOutPrepareHeader()</vt:lpstr>
      <vt:lpstr>waveOutWrite()</vt:lpstr>
      <vt:lpstr>waveOutReset()</vt:lpstr>
      <vt:lpstr>waveOutUnprepareHeader()</vt:lpstr>
      <vt:lpstr>waveOutClose( )</vt:lpstr>
      <vt:lpstr>Demo</vt:lpstr>
      <vt:lpstr>waveInOpen()</vt:lpstr>
      <vt:lpstr>waveInPrepareHeader()</vt:lpstr>
      <vt:lpstr>waveInAddBuffer()</vt:lpstr>
      <vt:lpstr>waveInStart()</vt:lpstr>
      <vt:lpstr>waveInReset()</vt:lpstr>
      <vt:lpstr>waveInUnprepareHeader()</vt:lpstr>
      <vt:lpstr>waveInClose()</vt:lpstr>
      <vt:lpstr>Demo</vt:lpstr>
      <vt:lpstr>Reference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Audio input and output</dc:title>
  <dc:creator>Beautiday</dc:creator>
  <cp:lastModifiedBy>USER</cp:lastModifiedBy>
  <cp:revision>49</cp:revision>
  <dcterms:created xsi:type="dcterms:W3CDTF">2006-10-24T15:29:38Z</dcterms:created>
  <dcterms:modified xsi:type="dcterms:W3CDTF">2013-08-07T05:52:51Z</dcterms:modified>
</cp:coreProperties>
</file>