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6" r:id="rId2"/>
    <p:sldId id="310" r:id="rId3"/>
    <p:sldId id="295" r:id="rId4"/>
    <p:sldId id="298" r:id="rId5"/>
    <p:sldId id="299" r:id="rId6"/>
    <p:sldId id="300" r:id="rId7"/>
    <p:sldId id="296" r:id="rId8"/>
    <p:sldId id="297" r:id="rId9"/>
    <p:sldId id="302" r:id="rId10"/>
    <p:sldId id="301" r:id="rId11"/>
    <p:sldId id="303" r:id="rId12"/>
    <p:sldId id="304" r:id="rId13"/>
    <p:sldId id="308" r:id="rId14"/>
    <p:sldId id="305" r:id="rId15"/>
    <p:sldId id="307" r:id="rId16"/>
    <p:sldId id="306" r:id="rId17"/>
    <p:sldId id="309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1" autoAdjust="0"/>
    <p:restoredTop sz="9466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550A2-980B-4F33-8F13-65337DF4E8C5}" type="datetimeFigureOut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C798A-87B7-4A0B-908A-4F27D943CB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8324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ECA9-9D94-4E89-9E00-CC56622A0C53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5DB-D5C4-47DF-B7AF-506F3F776BDB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39562-7CE6-4227-B061-20653145501E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FA1F-CEA4-4503-A177-33B425E7AD1D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FC6A-2618-4432-8157-CE7D1ECB2799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71D-8FE7-449D-A643-87E2D6713E53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471D-8B6F-41CD-9452-299D71A8EC8F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23BC-72CC-48D2-B8C5-E04D035747EA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F7-3270-4878-BF37-B0432C4CCDB9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70A-08D1-4B1C-92BB-5E995438243F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2C8-94EF-4067-9033-7578461174AC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73C2-1F34-4B9D-AE4A-101AAD45F0D1}" type="datetime1">
              <a:rPr lang="zh-TW" altLang="en-US" smtClean="0"/>
              <a:pPr/>
              <a:t>2013/8/19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Remote Landslide Observation System with Differential </a:t>
            </a:r>
            <a:r>
              <a:rPr lang="en-US" altLang="zh-TW" dirty="0" smtClean="0"/>
              <a:t>GPS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7848872" cy="254468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zh-TW" dirty="0" smtClean="0"/>
              <a:t>2012 International Conference on Structural Computation and Geotechnical Mechanics</a:t>
            </a: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Author:</a:t>
            </a:r>
            <a:r>
              <a:rPr lang="en-US" altLang="zh-TW" dirty="0" smtClean="0"/>
              <a:t> Xing </a:t>
            </a:r>
            <a:r>
              <a:rPr lang="en-US" altLang="zh-TW" dirty="0" smtClean="0"/>
              <a:t>ZHU, </a:t>
            </a:r>
            <a:r>
              <a:rPr lang="en-US" altLang="zh-TW" dirty="0" err="1" smtClean="0"/>
              <a:t>Qiang</a:t>
            </a:r>
            <a:r>
              <a:rPr lang="en-US" altLang="zh-TW" dirty="0" smtClean="0"/>
              <a:t> </a:t>
            </a:r>
            <a:r>
              <a:rPr lang="en-US" altLang="zh-TW" dirty="0" smtClean="0"/>
              <a:t>XU, </a:t>
            </a:r>
            <a:r>
              <a:rPr lang="en-US" altLang="zh-TW" dirty="0" err="1" smtClean="0"/>
              <a:t>Jianbin</a:t>
            </a:r>
            <a:r>
              <a:rPr lang="en-US" altLang="zh-TW" dirty="0" smtClean="0"/>
              <a:t> </a:t>
            </a:r>
            <a:r>
              <a:rPr lang="en-US" altLang="zh-TW" dirty="0" smtClean="0"/>
              <a:t>ZHOU, </a:t>
            </a:r>
            <a:r>
              <a:rPr lang="en-US" altLang="zh-TW" dirty="0" err="1" smtClean="0"/>
              <a:t>Maolin</a:t>
            </a:r>
            <a:r>
              <a:rPr lang="en-US" altLang="zh-TW" dirty="0" smtClean="0"/>
              <a:t> </a:t>
            </a:r>
            <a:r>
              <a:rPr lang="en-US" altLang="zh-TW" dirty="0" smtClean="0"/>
              <a:t>DENG.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Date:2013/08/21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Speaker : Da-Wei Yang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1480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tests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132855"/>
            <a:ext cx="6947148" cy="361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Field </a:t>
            </a:r>
            <a:r>
              <a:rPr lang="en-US" altLang="zh-TW" b="1" dirty="0" smtClean="0"/>
              <a:t>Application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6984776" cy="491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Field Application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On </a:t>
            </a:r>
            <a:r>
              <a:rPr lang="en-US" altLang="zh-TW" dirty="0" smtClean="0"/>
              <a:t>the landslide </a:t>
            </a:r>
            <a:r>
              <a:rPr lang="en-US" altLang="zh-TW" dirty="0" smtClean="0"/>
              <a:t>area there is a GPS measuring station at 1662m. The base-line distance between the </a:t>
            </a:r>
            <a:r>
              <a:rPr lang="en-US" altLang="zh-TW" dirty="0" smtClean="0"/>
              <a:t>reference station </a:t>
            </a:r>
            <a:r>
              <a:rPr lang="en-US" altLang="zh-TW" dirty="0" smtClean="0"/>
              <a:t>and the monitoring station was 767.7315m when the observation stations were installed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Test results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19th April to 20th July.</a:t>
            </a:r>
          </a:p>
          <a:p>
            <a:r>
              <a:rPr lang="en-US" altLang="zh-TW" dirty="0" smtClean="0"/>
              <a:t>The </a:t>
            </a:r>
            <a:r>
              <a:rPr lang="en-US" altLang="zh-TW" dirty="0" smtClean="0"/>
              <a:t>base-line distance from the reference station to the measuring station is 767.7315m on 19th April and 876.9213m on 20th July according to </a:t>
            </a:r>
            <a:r>
              <a:rPr lang="en-US" altLang="zh-TW" dirty="0" smtClean="0"/>
              <a:t>software </a:t>
            </a:r>
            <a:r>
              <a:rPr lang="en-US" altLang="zh-TW" dirty="0" smtClean="0"/>
              <a:t>calculation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 large-scale destruction on 15th July induced by a rainstorm, so this observation is very important for this landslide research.</a:t>
            </a:r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Test results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424936" cy="542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Test results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8820472" cy="5541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 smtClean="0"/>
              <a:t>system measuring in static mode every 15 minutes, the measurement accuracy is about ±8mm and meets the needs of landslide displacement observation.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 smtClean="0"/>
              <a:t>GPS-based system can be used to remote monitor </a:t>
            </a:r>
            <a:r>
              <a:rPr lang="en-US" altLang="zh-TW" dirty="0" smtClean="0"/>
              <a:t>the large-scale </a:t>
            </a:r>
            <a:r>
              <a:rPr lang="en-US" altLang="zh-TW" dirty="0" smtClean="0"/>
              <a:t>deformation of landslides in near-real time. At the same time, we can get the </a:t>
            </a:r>
            <a:r>
              <a:rPr lang="en-US" altLang="zh-TW" dirty="0" smtClean="0"/>
              <a:t>landslide deformation </a:t>
            </a:r>
            <a:r>
              <a:rPr lang="en-US" altLang="zh-TW" dirty="0" smtClean="0"/>
              <a:t>stage from the change trend of displacement curves. 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 smtClean="0"/>
              <a:t>GPS-based system can record the displacement history at any moment and this is very important to the </a:t>
            </a:r>
            <a:r>
              <a:rPr lang="en-US" altLang="zh-TW" dirty="0" err="1" smtClean="0"/>
              <a:t>geohazard</a:t>
            </a:r>
            <a:r>
              <a:rPr lang="en-US" altLang="zh-TW" dirty="0" smtClean="0"/>
              <a:t> </a:t>
            </a:r>
            <a:r>
              <a:rPr lang="en-US" altLang="zh-TW" dirty="0" smtClean="0"/>
              <a:t>prevention and study.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</a:p>
          <a:p>
            <a:r>
              <a:rPr lang="en-US" altLang="zh-TW" b="1" dirty="0" smtClean="0"/>
              <a:t>Remote Observation </a:t>
            </a:r>
            <a:r>
              <a:rPr lang="en-US" altLang="zh-TW" b="1" dirty="0" smtClean="0"/>
              <a:t>System</a:t>
            </a:r>
          </a:p>
          <a:p>
            <a:r>
              <a:rPr lang="en-US" altLang="zh-TW" b="1" dirty="0" smtClean="0"/>
              <a:t>Hardware and Software</a:t>
            </a:r>
          </a:p>
          <a:p>
            <a:r>
              <a:rPr lang="en-US" altLang="zh-TW" b="1" dirty="0" smtClean="0"/>
              <a:t>Experimental </a:t>
            </a:r>
            <a:r>
              <a:rPr lang="en-US" altLang="zh-TW" b="1" dirty="0" smtClean="0"/>
              <a:t>tests</a:t>
            </a:r>
          </a:p>
          <a:p>
            <a:r>
              <a:rPr lang="en-US" altLang="zh-TW" b="1" dirty="0" smtClean="0"/>
              <a:t>Field </a:t>
            </a:r>
            <a:r>
              <a:rPr lang="en-US" altLang="zh-TW" b="1" dirty="0" smtClean="0"/>
              <a:t>Application</a:t>
            </a:r>
          </a:p>
          <a:p>
            <a:r>
              <a:rPr lang="en-US" altLang="zh-TW" b="1" dirty="0" smtClean="0"/>
              <a:t>Test </a:t>
            </a:r>
            <a:r>
              <a:rPr lang="en-US" altLang="zh-TW" b="1" dirty="0" smtClean="0"/>
              <a:t>results</a:t>
            </a:r>
          </a:p>
          <a:p>
            <a:r>
              <a:rPr lang="en-US" altLang="zh-TW" b="1" dirty="0" smtClean="0"/>
              <a:t>Conclusion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With aim to master early deformation stages and motion laws of landslide, the raw displacement data of landslide </a:t>
            </a:r>
            <a:r>
              <a:rPr lang="en-US" altLang="zh-TW" dirty="0" smtClean="0"/>
              <a:t>are very </a:t>
            </a:r>
            <a:r>
              <a:rPr lang="en-US" altLang="zh-TW" dirty="0" smtClean="0"/>
              <a:t>important for the landslide researchers and environmental scientists.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 smtClean="0"/>
              <a:t>paper developed a landslide displacement remote observation system </a:t>
            </a:r>
            <a:r>
              <a:rPr lang="en-US" altLang="zh-TW" dirty="0" smtClean="0"/>
              <a:t>based on </a:t>
            </a:r>
            <a:r>
              <a:rPr lang="en-US" altLang="zh-TW" dirty="0" smtClean="0"/>
              <a:t>differential GPS technology to get the raw displacement data continually.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Hardware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GPS-based observation system includes at least two GPS observation stations, one of which is </a:t>
            </a:r>
            <a:r>
              <a:rPr lang="en-US" altLang="zh-TW" dirty="0" smtClean="0"/>
              <a:t>the reference </a:t>
            </a:r>
            <a:r>
              <a:rPr lang="en-US" altLang="zh-TW" dirty="0" smtClean="0"/>
              <a:t>point and the other is the measuring point.</a:t>
            </a:r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645024"/>
            <a:ext cx="39338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Software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Remote Control Center has the task of collecting data from all </a:t>
            </a:r>
            <a:r>
              <a:rPr lang="en-US" altLang="zh-TW" dirty="0" smtClean="0"/>
              <a:t>GPS receivers </a:t>
            </a:r>
            <a:r>
              <a:rPr lang="en-US" altLang="zh-TW" dirty="0" smtClean="0"/>
              <a:t>in the network and post-processing the GPS data from the reference point and the </a:t>
            </a:r>
            <a:r>
              <a:rPr lang="en-US" altLang="zh-TW" dirty="0" smtClean="0"/>
              <a:t>measuring point</a:t>
            </a:r>
            <a:r>
              <a:rPr lang="en-US" altLang="zh-TW" dirty="0" smtClean="0"/>
              <a:t>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Remote Observation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6696744" cy="46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Remote Observation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GPS-based displacement observation system is capable of three-dimensional, real-time, and </a:t>
            </a:r>
            <a:r>
              <a:rPr lang="en-US" altLang="zh-TW" dirty="0" smtClean="0"/>
              <a:t>high accuracy </a:t>
            </a:r>
            <a:r>
              <a:rPr lang="en-US" altLang="zh-TW" dirty="0" smtClean="0"/>
              <a:t>(mm level</a:t>
            </a:r>
            <a:r>
              <a:rPr lang="en-US" altLang="zh-TW" dirty="0" smtClean="0"/>
              <a:t>).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56992"/>
            <a:ext cx="44481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6012160" y="39330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北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300192" y="4797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644008" y="32849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tests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The measuring base-line distance between two GPS stations is 3.7km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results show us that this system has a high observation precision with sub-centimeter of about ±8mm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Generally </a:t>
            </a:r>
            <a:r>
              <a:rPr lang="en-US" altLang="zh-TW" dirty="0" smtClean="0"/>
              <a:t>speaking, because </a:t>
            </a:r>
            <a:r>
              <a:rPr lang="en-US" altLang="zh-TW" dirty="0" smtClean="0"/>
              <a:t>the dynamics associated with geotechnical movements are very slow (mm/year to cm/day) </a:t>
            </a:r>
            <a:r>
              <a:rPr lang="en-US" altLang="zh-TW" dirty="0" smtClean="0"/>
              <a:t>and similar </a:t>
            </a:r>
            <a:r>
              <a:rPr lang="en-US" altLang="zh-TW" dirty="0" smtClean="0"/>
              <a:t>to static measuring, this system can meet the need of landslide movement observation.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11460</TotalTime>
  <Words>463</Words>
  <Application>Microsoft Office PowerPoint</Application>
  <PresentationFormat>如螢幕大小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Remote Landslide Observation System with Differential GPS</vt:lpstr>
      <vt:lpstr>Outline</vt:lpstr>
      <vt:lpstr>Introduction</vt:lpstr>
      <vt:lpstr>Introduction</vt:lpstr>
      <vt:lpstr>Hardware</vt:lpstr>
      <vt:lpstr>Software</vt:lpstr>
      <vt:lpstr>Remote Observation System</vt:lpstr>
      <vt:lpstr>Remote Observation System</vt:lpstr>
      <vt:lpstr>Experimental tests</vt:lpstr>
      <vt:lpstr>Experimental tests</vt:lpstr>
      <vt:lpstr>Field Application</vt:lpstr>
      <vt:lpstr>Field Application</vt:lpstr>
      <vt:lpstr>Test results</vt:lpstr>
      <vt:lpstr>Test results</vt:lpstr>
      <vt:lpstr>Test results</vt:lpstr>
      <vt:lpstr>Conclusion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Definition</dc:title>
  <dc:creator>dawei</dc:creator>
  <cp:lastModifiedBy>dawei</cp:lastModifiedBy>
  <cp:revision>1044</cp:revision>
  <dcterms:created xsi:type="dcterms:W3CDTF">2013-02-19T11:13:37Z</dcterms:created>
  <dcterms:modified xsi:type="dcterms:W3CDTF">2013-08-20T10:47:43Z</dcterms:modified>
</cp:coreProperties>
</file>