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Minimizing ARP trafﬁc in the AMS-IX switching platform using </a:t>
            </a:r>
            <a:r>
              <a:rPr lang="en-US" altLang="zh-TW" dirty="0" err="1"/>
              <a:t>OpenFlow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320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Background knowledge</a:t>
            </a:r>
          </a:p>
          <a:p>
            <a:pPr lvl="1"/>
            <a:r>
              <a:rPr lang="en-US" altLang="zh-TW" dirty="0" smtClean="0"/>
              <a:t>Address </a:t>
            </a:r>
            <a:r>
              <a:rPr lang="en-US" altLang="zh-TW" dirty="0"/>
              <a:t>Resolution </a:t>
            </a:r>
            <a:r>
              <a:rPr lang="en-US" altLang="zh-TW" dirty="0" smtClean="0"/>
              <a:t>Protocol( ARP)</a:t>
            </a:r>
          </a:p>
          <a:p>
            <a:pPr lvl="1"/>
            <a:r>
              <a:rPr lang="en-US" altLang="zh-TW" dirty="0" smtClean="0"/>
              <a:t>ARP storm with AMS-IX </a:t>
            </a:r>
            <a:r>
              <a:rPr lang="en-US" altLang="zh-TW" dirty="0"/>
              <a:t>network environment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err="1" smtClean="0"/>
              <a:t>OpenFlow</a:t>
            </a:r>
            <a:endParaRPr lang="en-US" altLang="zh-TW" dirty="0" smtClean="0"/>
          </a:p>
          <a:p>
            <a:r>
              <a:rPr lang="en-US" altLang="zh-TW" dirty="0"/>
              <a:t>Proposed solutions</a:t>
            </a:r>
            <a:endParaRPr lang="en-US" altLang="zh-TW" dirty="0" smtClean="0"/>
          </a:p>
          <a:p>
            <a:r>
              <a:rPr lang="en-US" altLang="zh-TW" dirty="0" smtClean="0"/>
              <a:t>Implementation</a:t>
            </a:r>
          </a:p>
          <a:p>
            <a:r>
              <a:rPr lang="en-US" altLang="zh-TW" dirty="0" smtClean="0"/>
              <a:t>Conclusion</a:t>
            </a:r>
          </a:p>
          <a:p>
            <a:r>
              <a:rPr lang="en-US" altLang="zh-TW" dirty="0"/>
              <a:t>Reference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816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4056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4182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如螢幕大小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Minimizing ARP trafﬁc in the AMS-IX switching platform using OpenFlow</vt:lpstr>
      <vt:lpstr>Outline</vt:lpstr>
      <vt:lpstr>Conclusion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Minimizing ARP trafﬁc in the AMS-IX switching platform using OpenFlow</dc:title>
  <dc:creator>lucifer</dc:creator>
  <cp:lastModifiedBy>lucifer</cp:lastModifiedBy>
  <cp:revision>1</cp:revision>
  <dcterms:created xsi:type="dcterms:W3CDTF">2013-09-04T08:57:49Z</dcterms:created>
  <dcterms:modified xsi:type="dcterms:W3CDTF">2013-09-04T10:30:56Z</dcterms:modified>
</cp:coreProperties>
</file>