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89FFC-9554-4BC3-A6C4-9AFD32838421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41C63-8A26-4303-B26B-09CBE3B8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22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41C63-8A26-4303-B26B-09CBE3B8D5B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24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A0D1-548B-47C2-BAAC-D1CF16FA77A3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56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2F4D-CA6E-4FE9-9449-14F1CA742775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02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C70E-11E8-4DE2-91DD-2AB5CCE27A88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68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6462-18F3-42F3-B5C7-EBF2174FCD5A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83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3E08-1AD2-4D51-934E-131DAA5B0249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16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75A7-DDC6-4321-9A59-3E09D7F1FDD1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D0C8-42A6-4AA6-9BC2-0563367542F1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31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860E-93E4-4F01-A313-7E4F7A7854A5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90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29BE-805D-45A5-8E59-BCF7779DB755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557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5064-57B2-42DF-ACE0-E72066F980FB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80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03AE-B275-40D4-A079-A9FC94DF84CF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4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29CF-7815-4C1D-B548-F54D0A85B642}" type="datetime1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81910-88D8-4AF7-AE57-F0081E630E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68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A Pervasive Architectural Framework for Providing</a:t>
            </a:r>
            <a:br>
              <a:rPr lang="en-US" altLang="zh-TW" b="1" dirty="0"/>
            </a:br>
            <a:r>
              <a:rPr lang="en-US" altLang="zh-TW" b="1" dirty="0"/>
              <a:t>Remote Medical Treatment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n-US" altLang="zh-TW" dirty="0" err="1" smtClean="0"/>
              <a:t>Author:</a:t>
            </a:r>
            <a:r>
              <a:rPr lang="en-US" altLang="zh-TW" dirty="0" err="1"/>
              <a:t>D</a:t>
            </a:r>
            <a:r>
              <a:rPr lang="en-US" altLang="zh-TW" dirty="0"/>
              <a:t>. </a:t>
            </a:r>
            <a:r>
              <a:rPr lang="en-US" altLang="zh-TW" dirty="0" err="1" smtClean="0"/>
              <a:t>Vassis</a:t>
            </a:r>
            <a:r>
              <a:rPr lang="en-US" altLang="zh-TW" dirty="0" smtClean="0"/>
              <a:t>, </a:t>
            </a:r>
            <a:r>
              <a:rPr lang="en-US" altLang="zh-TW" dirty="0"/>
              <a:t>P. </a:t>
            </a:r>
            <a:r>
              <a:rPr lang="en-US" altLang="zh-TW" dirty="0" err="1" smtClean="0"/>
              <a:t>Belsis</a:t>
            </a:r>
            <a:r>
              <a:rPr lang="en-US" altLang="zh-TW" dirty="0" smtClean="0"/>
              <a:t>, </a:t>
            </a:r>
            <a:r>
              <a:rPr lang="en-US" altLang="zh-TW" dirty="0" err="1"/>
              <a:t>C.Skourlas</a:t>
            </a:r>
            <a:r>
              <a:rPr lang="en-US" altLang="zh-TW" dirty="0"/>
              <a:t> </a:t>
            </a:r>
            <a:r>
              <a:rPr lang="en-US" altLang="zh-TW" dirty="0" smtClean="0"/>
              <a:t>,</a:t>
            </a:r>
            <a:r>
              <a:rPr lang="en-US" altLang="zh-TW" dirty="0" err="1" smtClean="0"/>
              <a:t>G.Pantziou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5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have presented a pervasive architecture, which allows </a:t>
            </a:r>
            <a:r>
              <a:rPr lang="en-US" altLang="zh-TW" dirty="0" smtClean="0"/>
              <a:t>the provision </a:t>
            </a:r>
            <a:r>
              <a:rPr lang="en-US" altLang="zh-TW" dirty="0"/>
              <a:t>of remote medical treatment of patients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/>
              <a:t>The presence of large number of </a:t>
            </a:r>
            <a:r>
              <a:rPr lang="en-US" altLang="zh-TW" dirty="0" smtClean="0"/>
              <a:t>users and </a:t>
            </a:r>
            <a:r>
              <a:rPr lang="en-US" altLang="zh-TW" dirty="0"/>
              <a:t>mobile devices in this pervasive scenario has directed </a:t>
            </a:r>
            <a:r>
              <a:rPr lang="en-US" altLang="zh-TW" dirty="0" smtClean="0"/>
              <a:t>our security </a:t>
            </a:r>
            <a:r>
              <a:rPr lang="en-US" altLang="zh-TW" dirty="0"/>
              <a:t>implementation choices towards a policy based </a:t>
            </a:r>
            <a:r>
              <a:rPr lang="en-US" altLang="zh-TW" dirty="0" smtClean="0"/>
              <a:t>approach resulting </a:t>
            </a:r>
            <a:r>
              <a:rPr lang="en-US" altLang="zh-TW" dirty="0"/>
              <a:t>in an efficient and in an automated manner </a:t>
            </a:r>
            <a:r>
              <a:rPr lang="en-US" altLang="zh-TW" dirty="0" smtClean="0"/>
              <a:t>flexible management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36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</a:t>
            </a:r>
            <a:r>
              <a:rPr lang="en-US" altLang="zh-TW" dirty="0"/>
              <a:t>. </a:t>
            </a:r>
            <a:r>
              <a:rPr lang="en-US" altLang="zh-TW" dirty="0" err="1" smtClean="0"/>
              <a:t>Vassis</a:t>
            </a:r>
            <a:r>
              <a:rPr lang="en-US" altLang="zh-TW" dirty="0"/>
              <a:t>, </a:t>
            </a:r>
            <a:r>
              <a:rPr lang="en-US" altLang="zh-TW" dirty="0" smtClean="0"/>
              <a:t>P</a:t>
            </a:r>
            <a:r>
              <a:rPr lang="en-US" altLang="zh-TW" dirty="0"/>
              <a:t>. </a:t>
            </a:r>
            <a:r>
              <a:rPr lang="en-US" altLang="zh-TW" dirty="0" err="1" smtClean="0"/>
              <a:t>Belsis</a:t>
            </a:r>
            <a:r>
              <a:rPr lang="en-US" altLang="zh-TW" dirty="0" smtClean="0"/>
              <a:t>, C</a:t>
            </a:r>
            <a:r>
              <a:rPr lang="en-US" altLang="zh-TW" dirty="0"/>
              <a:t>. </a:t>
            </a:r>
            <a:r>
              <a:rPr lang="en-US" altLang="zh-TW" dirty="0" err="1" smtClean="0"/>
              <a:t>Skourlas</a:t>
            </a:r>
            <a:r>
              <a:rPr lang="en-US" altLang="zh-TW" dirty="0"/>
              <a:t>, </a:t>
            </a:r>
            <a:r>
              <a:rPr lang="en-US" altLang="zh-TW" dirty="0" smtClean="0"/>
              <a:t>G</a:t>
            </a:r>
            <a:r>
              <a:rPr lang="en-US" altLang="zh-TW" dirty="0"/>
              <a:t>. </a:t>
            </a:r>
            <a:r>
              <a:rPr lang="en-US" altLang="zh-TW" dirty="0" err="1" smtClean="0"/>
              <a:t>Pantziou</a:t>
            </a:r>
            <a:r>
              <a:rPr lang="en-US" altLang="zh-TW" dirty="0"/>
              <a:t>, A pervasive architectural framework for providing remote medical treatment, Proceedings of the 1st international conference on </a:t>
            </a:r>
            <a:r>
              <a:rPr lang="en-US" altLang="zh-TW" dirty="0" err="1"/>
              <a:t>PErvasive</a:t>
            </a:r>
            <a:r>
              <a:rPr lang="en-US" altLang="zh-TW" dirty="0"/>
              <a:t> Technologies Related to Assistive Environments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3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Provided services</a:t>
            </a:r>
          </a:p>
          <a:p>
            <a:r>
              <a:rPr lang="en-US" altLang="zh-TW" dirty="0" smtClean="0"/>
              <a:t>Architecture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They </a:t>
            </a:r>
            <a:r>
              <a:rPr lang="en-US" altLang="zh-TW" dirty="0"/>
              <a:t>can facilitate </a:t>
            </a:r>
            <a:r>
              <a:rPr lang="en-US" altLang="zh-TW" dirty="0" smtClean="0"/>
              <a:t>the provision </a:t>
            </a:r>
            <a:r>
              <a:rPr lang="en-US" altLang="zh-TW" dirty="0"/>
              <a:t>of high quality </a:t>
            </a:r>
            <a:r>
              <a:rPr lang="en-US" altLang="zh-TW" dirty="0">
                <a:solidFill>
                  <a:srgbClr val="FF0000"/>
                </a:solidFill>
              </a:rPr>
              <a:t>e-health</a:t>
            </a:r>
            <a:r>
              <a:rPr lang="en-US" altLang="zh-TW" dirty="0"/>
              <a:t> services for </a:t>
            </a:r>
            <a:r>
              <a:rPr lang="en-US" altLang="zh-TW" dirty="0">
                <a:solidFill>
                  <a:srgbClr val="FF0000"/>
                </a:solidFill>
              </a:rPr>
              <a:t>elderly</a:t>
            </a:r>
            <a:r>
              <a:rPr lang="en-US" altLang="zh-TW" dirty="0"/>
              <a:t> and </a:t>
            </a:r>
            <a:r>
              <a:rPr lang="en-US" altLang="zh-TW" dirty="0" smtClean="0">
                <a:solidFill>
                  <a:srgbClr val="FF0000"/>
                </a:solidFill>
              </a:rPr>
              <a:t>patients</a:t>
            </a:r>
            <a:r>
              <a:rPr lang="en-US" altLang="zh-TW" dirty="0" smtClean="0"/>
              <a:t> when </a:t>
            </a:r>
            <a:r>
              <a:rPr lang="en-US" altLang="zh-TW" dirty="0"/>
              <a:t>their health condition requires so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/>
              <a:t>Our aim is </a:t>
            </a:r>
            <a:r>
              <a:rPr lang="en-US" altLang="zh-TW" dirty="0" smtClean="0"/>
              <a:t>to guarantee </a:t>
            </a:r>
            <a:r>
              <a:rPr lang="en-US" altLang="zh-TW" dirty="0"/>
              <a:t>the provision of on site </a:t>
            </a:r>
            <a:r>
              <a:rPr lang="en-US" altLang="zh-TW" dirty="0">
                <a:solidFill>
                  <a:srgbClr val="FF0000"/>
                </a:solidFill>
              </a:rPr>
              <a:t>accurate</a:t>
            </a:r>
            <a:r>
              <a:rPr lang="en-US" altLang="zh-TW" dirty="0"/>
              <a:t> and </a:t>
            </a:r>
            <a:r>
              <a:rPr lang="en-US" altLang="zh-TW" dirty="0">
                <a:solidFill>
                  <a:srgbClr val="FF0000"/>
                </a:solidFill>
              </a:rPr>
              <a:t>secure</a:t>
            </a:r>
            <a:r>
              <a:rPr lang="en-US" altLang="zh-TW" dirty="0"/>
              <a:t> </a:t>
            </a:r>
            <a:r>
              <a:rPr lang="en-US" altLang="zh-TW" dirty="0" smtClean="0"/>
              <a:t>medical information </a:t>
            </a:r>
            <a:r>
              <a:rPr lang="en-US" altLang="zh-TW" dirty="0"/>
              <a:t>to </a:t>
            </a:r>
            <a:r>
              <a:rPr lang="en-US" altLang="zh-TW" dirty="0">
                <a:solidFill>
                  <a:srgbClr val="FF0000"/>
                </a:solidFill>
              </a:rPr>
              <a:t>authorized</a:t>
            </a:r>
            <a:r>
              <a:rPr lang="en-US" altLang="zh-TW" dirty="0"/>
              <a:t> personnel, enabling thus the </a:t>
            </a:r>
            <a:r>
              <a:rPr lang="en-US" altLang="zh-TW" dirty="0" smtClean="0"/>
              <a:t>provision of </a:t>
            </a:r>
            <a:r>
              <a:rPr lang="en-US" altLang="zh-TW" dirty="0"/>
              <a:t>high quality e-health services.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37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Provided </a:t>
            </a:r>
            <a:r>
              <a:rPr lang="en-US" altLang="zh-TW" dirty="0" smtClean="0"/>
              <a:t>services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Monitoring Patient’s </a:t>
            </a:r>
            <a:r>
              <a:rPr lang="en-US" altLang="zh-TW" dirty="0" smtClean="0"/>
              <a:t>Condition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Human: Temperature, blood </a:t>
            </a:r>
            <a:r>
              <a:rPr lang="en-US" altLang="zh-TW" dirty="0"/>
              <a:t>pressure, heart-beats and blood-oxygen ratio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Room</a:t>
            </a:r>
            <a:r>
              <a:rPr lang="en-US" altLang="zh-TW" dirty="0"/>
              <a:t>: T</a:t>
            </a:r>
            <a:r>
              <a:rPr lang="en-US" altLang="zh-TW" dirty="0" smtClean="0"/>
              <a:t>emperature and </a:t>
            </a:r>
            <a:r>
              <a:rPr lang="en-US" altLang="zh-TW" dirty="0"/>
              <a:t>humidity values.</a:t>
            </a:r>
            <a:endParaRPr lang="en-US" altLang="zh-TW" dirty="0" smtClean="0"/>
          </a:p>
          <a:p>
            <a:r>
              <a:rPr lang="en-US" altLang="zh-TW" dirty="0" smtClean="0"/>
              <a:t>Location-Based Monitoring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Many cellular phones are equipped today with a </a:t>
            </a:r>
            <a:r>
              <a:rPr lang="en-US" altLang="zh-TW" dirty="0" smtClean="0"/>
              <a:t>GPS and 3G.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patient goes in a rural </a:t>
            </a:r>
            <a:r>
              <a:rPr lang="en-US" altLang="zh-TW" dirty="0"/>
              <a:t>area, the </a:t>
            </a:r>
            <a:r>
              <a:rPr lang="en-US" altLang="zh-TW" dirty="0" smtClean="0"/>
              <a:t>hospital’s service </a:t>
            </a:r>
            <a:r>
              <a:rPr lang="en-US" altLang="zh-TW" dirty="0"/>
              <a:t>should inform the patient through SMS that in this </a:t>
            </a:r>
            <a:r>
              <a:rPr lang="en-US" altLang="zh-TW" dirty="0" smtClean="0"/>
              <a:t>area immediate </a:t>
            </a:r>
            <a:r>
              <a:rPr lang="en-US" altLang="zh-TW" dirty="0"/>
              <a:t>medical assistance is not available. </a:t>
            </a:r>
            <a:endParaRPr lang="en-US" altLang="zh-TW" dirty="0" smtClean="0"/>
          </a:p>
          <a:p>
            <a:r>
              <a:rPr lang="en-US" altLang="zh-TW" dirty="0"/>
              <a:t>Remote </a:t>
            </a:r>
            <a:r>
              <a:rPr lang="en-US" altLang="zh-TW" dirty="0" smtClean="0"/>
              <a:t>Surveillance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Hospital’s employees should have the ability to monitor </a:t>
            </a:r>
            <a:r>
              <a:rPr lang="en-US" altLang="zh-TW" dirty="0" smtClean="0"/>
              <a:t>the patient </a:t>
            </a:r>
            <a:r>
              <a:rPr lang="en-US" altLang="zh-TW" dirty="0"/>
              <a:t>at home using a remote camera, when critical alarms </a:t>
            </a:r>
            <a:r>
              <a:rPr lang="en-US" altLang="zh-TW" dirty="0" smtClean="0"/>
              <a:t>about its </a:t>
            </a:r>
            <a:r>
              <a:rPr lang="en-US" altLang="zh-TW" dirty="0"/>
              <a:t>health are triggered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2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Provided </a:t>
            </a:r>
            <a:r>
              <a:rPr lang="en-US" altLang="zh-TW" dirty="0" smtClean="0"/>
              <a:t>services Cont.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Alarm-Triggered </a:t>
            </a:r>
            <a:r>
              <a:rPr lang="en-US" altLang="zh-TW" dirty="0" smtClean="0"/>
              <a:t>Actions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When one of the monitored values goes above or below </a:t>
            </a:r>
            <a:r>
              <a:rPr lang="en-US" altLang="zh-TW" dirty="0" smtClean="0"/>
              <a:t>a threshold</a:t>
            </a:r>
            <a:r>
              <a:rPr lang="en-US" altLang="zh-TW" dirty="0"/>
              <a:t>, the hospital’s service is responsible of triggering </a:t>
            </a:r>
            <a:r>
              <a:rPr lang="en-US" altLang="zh-TW" dirty="0" smtClean="0"/>
              <a:t>an alarm.</a:t>
            </a:r>
          </a:p>
          <a:p>
            <a:r>
              <a:rPr lang="en-US" altLang="zh-TW" dirty="0" smtClean="0"/>
              <a:t>Help on Demand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The patient should have the ability to request for help either </a:t>
            </a:r>
            <a:r>
              <a:rPr lang="en-US" altLang="zh-TW" dirty="0" smtClean="0"/>
              <a:t>by pressing </a:t>
            </a:r>
            <a:r>
              <a:rPr lang="en-US" altLang="zh-TW" dirty="0"/>
              <a:t>specific keys of his/her landline phone or by pressing </a:t>
            </a:r>
            <a:r>
              <a:rPr lang="en-US" altLang="zh-TW" dirty="0" smtClean="0"/>
              <a:t>a key </a:t>
            </a:r>
            <a:r>
              <a:rPr lang="en-US" altLang="zh-TW" dirty="0"/>
              <a:t>combination of his/her mobile phone.</a:t>
            </a:r>
            <a:endParaRPr lang="en-US" altLang="zh-TW" dirty="0" smtClean="0"/>
          </a:p>
          <a:p>
            <a:r>
              <a:rPr lang="en-US" altLang="zh-TW" dirty="0" smtClean="0"/>
              <a:t>Direct Communication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The </a:t>
            </a:r>
            <a:r>
              <a:rPr lang="en-US" altLang="zh-TW" dirty="0" smtClean="0"/>
              <a:t>patient can </a:t>
            </a:r>
            <a:r>
              <a:rPr lang="en-US" altLang="zh-TW" dirty="0"/>
              <a:t>call the hospital directly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or by </a:t>
            </a:r>
            <a:r>
              <a:rPr lang="en-US" altLang="zh-TW" dirty="0"/>
              <a:t>pressing a key combination </a:t>
            </a:r>
            <a:r>
              <a:rPr lang="en-US" altLang="zh-TW" dirty="0" smtClean="0"/>
              <a:t>of his </a:t>
            </a:r>
            <a:r>
              <a:rPr lang="en-US" altLang="zh-TW" dirty="0"/>
              <a:t>/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her landline </a:t>
            </a:r>
            <a:r>
              <a:rPr lang="en-US" altLang="zh-TW" dirty="0"/>
              <a:t>/ mobile phone.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058" y="4358003"/>
            <a:ext cx="4876801" cy="181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2108" y="3623344"/>
            <a:ext cx="4775201" cy="23277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120218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Architecture </a:t>
            </a:r>
            <a:r>
              <a:rPr lang="en-US" altLang="zh-TW" dirty="0"/>
              <a:t>- Patient to Hospital Interaction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942396"/>
            <a:ext cx="10515600" cy="5614267"/>
          </a:xfrm>
        </p:spPr>
        <p:txBody>
          <a:bodyPr>
            <a:normAutofit/>
          </a:bodyPr>
          <a:lstStyle/>
          <a:p>
            <a:r>
              <a:rPr lang="en-US" altLang="zh-TW" dirty="0"/>
              <a:t>Bluetooth uses the IP protocol, by which we </a:t>
            </a:r>
            <a:r>
              <a:rPr lang="en-US" altLang="zh-TW" dirty="0" smtClean="0"/>
              <a:t>can transmit </a:t>
            </a:r>
            <a:r>
              <a:rPr lang="en-US" altLang="zh-TW" dirty="0"/>
              <a:t>messages from sensors to the hospital without </a:t>
            </a:r>
            <a:r>
              <a:rPr lang="en-US" altLang="zh-TW" dirty="0" smtClean="0"/>
              <a:t>changing their </a:t>
            </a:r>
            <a:r>
              <a:rPr lang="en-US" altLang="zh-TW" dirty="0"/>
              <a:t>format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Indoor </a:t>
            </a:r>
            <a:r>
              <a:rPr lang="en-US" altLang="zh-TW" dirty="0" smtClean="0"/>
              <a:t>communication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The actor </a:t>
            </a:r>
            <a:r>
              <a:rPr lang="en-US" altLang="zh-TW" dirty="0" smtClean="0"/>
              <a:t>receive </a:t>
            </a:r>
            <a:r>
              <a:rPr lang="en-US" altLang="zh-TW" dirty="0"/>
              <a:t>the sensor’s signals </a:t>
            </a:r>
            <a:r>
              <a:rPr lang="en-US" altLang="zh-TW" dirty="0" smtClean="0"/>
              <a:t>using Bluetooth, </a:t>
            </a:r>
            <a:r>
              <a:rPr lang="en-US" altLang="zh-TW" dirty="0"/>
              <a:t>forward the signals to </a:t>
            </a:r>
            <a:r>
              <a:rPr lang="en-US" altLang="zh-TW" dirty="0" smtClean="0"/>
              <a:t>the broadband </a:t>
            </a:r>
            <a:r>
              <a:rPr lang="en-US" altLang="zh-TW" dirty="0"/>
              <a:t>gateway through a wireless connection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A VPN can be set </a:t>
            </a:r>
            <a:r>
              <a:rPr lang="en-US" altLang="zh-TW" dirty="0" smtClean="0"/>
              <a:t>up between </a:t>
            </a:r>
            <a:r>
              <a:rPr lang="en-US" altLang="zh-TW" dirty="0"/>
              <a:t>the patient’s home and the hospital, in order </a:t>
            </a:r>
            <a:r>
              <a:rPr lang="en-US" altLang="zh-TW" dirty="0" smtClean="0"/>
              <a:t>the connection </a:t>
            </a:r>
            <a:r>
              <a:rPr lang="en-US" altLang="zh-TW" dirty="0"/>
              <a:t>to be more secure and more reliable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pPr>
              <a:buFont typeface="Calibri" panose="020F0502020204030204" pitchFamily="34" charset="0"/>
              <a:buChar char="•"/>
            </a:pPr>
            <a:r>
              <a:rPr lang="en-US" altLang="zh-TW" dirty="0"/>
              <a:t>Outdoor communication</a:t>
            </a:r>
            <a:endParaRPr lang="en-US" altLang="zh-TW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When the patient </a:t>
            </a:r>
            <a:r>
              <a:rPr lang="en-US" altLang="zh-TW" dirty="0" smtClean="0"/>
              <a:t>moves outside </a:t>
            </a:r>
            <a:r>
              <a:rPr lang="en-US" altLang="zh-TW" dirty="0"/>
              <a:t>his/her home, a mobile connection is necessary in order </a:t>
            </a:r>
            <a:r>
              <a:rPr lang="en-US" altLang="zh-TW" dirty="0" smtClean="0"/>
              <a:t>to transmit </a:t>
            </a:r>
            <a:r>
              <a:rPr lang="en-US" altLang="zh-TW" dirty="0"/>
              <a:t>the information. </a:t>
            </a:r>
            <a:endParaRPr lang="en-US" altLang="zh-TW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The </a:t>
            </a:r>
            <a:r>
              <a:rPr lang="en-US" altLang="zh-TW" dirty="0"/>
              <a:t>wireless technology that best </a:t>
            </a:r>
            <a:r>
              <a:rPr lang="en-US" altLang="zh-TW" dirty="0" smtClean="0"/>
              <a:t>fits our </a:t>
            </a:r>
            <a:r>
              <a:rPr lang="en-US" altLang="zh-TW" dirty="0"/>
              <a:t>needs is 3G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A </a:t>
            </a:r>
            <a:r>
              <a:rPr lang="en-US" altLang="zh-TW" dirty="0"/>
              <a:t>VPN setup from the hospital to the </a:t>
            </a:r>
            <a:r>
              <a:rPr lang="en-US" altLang="zh-TW" dirty="0" smtClean="0"/>
              <a:t>patient’s mobile </a:t>
            </a:r>
            <a:r>
              <a:rPr lang="en-US" altLang="zh-TW" dirty="0"/>
              <a:t>phone.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62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 - Patient to Hospital </a:t>
            </a:r>
            <a:r>
              <a:rPr lang="en-US" altLang="zh-TW" dirty="0" smtClean="0"/>
              <a:t>Interaction Cont.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Handover </a:t>
            </a:r>
            <a:r>
              <a:rPr lang="en-US" altLang="zh-TW" dirty="0" smtClean="0"/>
              <a:t>description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The purpose </a:t>
            </a:r>
            <a:r>
              <a:rPr lang="en-US" altLang="zh-TW" dirty="0"/>
              <a:t>of this handover is to deliver messages from sensors </a:t>
            </a:r>
            <a:r>
              <a:rPr lang="en-US" altLang="zh-TW" dirty="0" smtClean="0"/>
              <a:t>to the </a:t>
            </a:r>
            <a:r>
              <a:rPr lang="en-US" altLang="zh-TW" dirty="0"/>
              <a:t>patient’s mobile phone (or opposite), instead of the actor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227" y="3188415"/>
            <a:ext cx="4318000" cy="307824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600" y="3188415"/>
            <a:ext cx="4318000" cy="307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5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 - Patient to Hospital Interaction Cont.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75594"/>
            <a:ext cx="10515600" cy="4895851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Actor message </a:t>
            </a:r>
            <a:r>
              <a:rPr lang="en-US" altLang="zh-TW" dirty="0" smtClean="0"/>
              <a:t>format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HL7 protocol: The aggregated message is then transmitted through TCP/IP </a:t>
            </a:r>
            <a:r>
              <a:rPr lang="en-US" altLang="zh-TW" dirty="0" smtClean="0"/>
              <a:t>on TCP </a:t>
            </a:r>
            <a:r>
              <a:rPr lang="en-US" altLang="zh-TW" dirty="0"/>
              <a:t>port 2575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pPr>
              <a:buFont typeface="Calibri" panose="020F0502020204030204" pitchFamily="34" charset="0"/>
              <a:buChar char="•"/>
            </a:pPr>
            <a:r>
              <a:rPr lang="en-US" altLang="zh-TW" dirty="0"/>
              <a:t>Information Confidentiality</a:t>
            </a:r>
            <a:endParaRPr lang="en-US" altLang="zh-TW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A </a:t>
            </a:r>
            <a:r>
              <a:rPr lang="en-US" altLang="zh-TW" dirty="0"/>
              <a:t>VPN setup </a:t>
            </a:r>
            <a:r>
              <a:rPr lang="en-US" altLang="zh-TW" dirty="0" smtClean="0"/>
              <a:t>so the communication </a:t>
            </a:r>
            <a:r>
              <a:rPr lang="en-US" altLang="zh-TW" dirty="0"/>
              <a:t>is secure it self, since the VPN tunnel is </a:t>
            </a:r>
            <a:r>
              <a:rPr lang="en-US" altLang="zh-TW" dirty="0" smtClean="0"/>
              <a:t>encrypted through </a:t>
            </a:r>
            <a:r>
              <a:rPr lang="en-US" altLang="zh-TW" dirty="0" err="1"/>
              <a:t>IPSec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pPr>
              <a:buFont typeface="Calibri" panose="020F0502020204030204" pitchFamily="34" charset="0"/>
              <a:buChar char="•"/>
            </a:pPr>
            <a:r>
              <a:rPr lang="en-US" altLang="zh-TW" dirty="0"/>
              <a:t>Service Prioritization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Using </a:t>
            </a:r>
            <a:r>
              <a:rPr lang="en-US" altLang="zh-TW" dirty="0" err="1"/>
              <a:t>DiffServ</a:t>
            </a:r>
            <a:r>
              <a:rPr lang="en-US" altLang="zh-TW" dirty="0"/>
              <a:t> and IEEE 802.11e, we </a:t>
            </a:r>
            <a:r>
              <a:rPr lang="en-US" altLang="zh-TW" dirty="0" smtClean="0"/>
              <a:t>can </a:t>
            </a:r>
          </a:p>
          <a:p>
            <a:pPr marL="457200" lvl="1" indent="0">
              <a:buNone/>
            </a:pPr>
            <a:r>
              <a:rPr lang="en-US" altLang="zh-TW" dirty="0" smtClean="0"/>
              <a:t>map </a:t>
            </a:r>
            <a:r>
              <a:rPr lang="en-US" altLang="zh-TW" dirty="0"/>
              <a:t>four service group into three traffic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prioritization classes.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alarm actions &gt; monitoring actions &gt; remote surveillance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889521"/>
              </p:ext>
            </p:extLst>
          </p:nvPr>
        </p:nvGraphicFramePr>
        <p:xfrm>
          <a:off x="6781656" y="3788661"/>
          <a:ext cx="510032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160"/>
                <a:gridCol w="255016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PATIENT ID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173369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13-11-2007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21:23:23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PRESSURE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08.35-12.43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PULSE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TEMPERATURE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36.9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3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159" y="3239339"/>
            <a:ext cx="4155308" cy="26662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 - Hospital to Doctor Interaction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Agent Based </a:t>
            </a:r>
            <a:r>
              <a:rPr lang="en-US" altLang="zh-TW" dirty="0" smtClean="0"/>
              <a:t>Architecture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ACL (</a:t>
            </a:r>
            <a:r>
              <a:rPr lang="en-US" altLang="zh-TW" dirty="0" smtClean="0"/>
              <a:t>Agent Communication </a:t>
            </a:r>
            <a:r>
              <a:rPr lang="en-US" altLang="zh-TW" dirty="0"/>
              <a:t>Language): sender/recipient address, message </a:t>
            </a:r>
            <a:r>
              <a:rPr lang="en-US" altLang="zh-TW" dirty="0" smtClean="0"/>
              <a:t>type, </a:t>
            </a:r>
            <a:r>
              <a:rPr lang="en-US" altLang="zh-TW" dirty="0"/>
              <a:t>ontological commitments, supported </a:t>
            </a:r>
            <a:r>
              <a:rPr lang="en-US" altLang="zh-TW" dirty="0" smtClean="0"/>
              <a:t>content languages </a:t>
            </a:r>
            <a:r>
              <a:rPr lang="en-US" altLang="zh-TW" dirty="0"/>
              <a:t>and interaction </a:t>
            </a:r>
            <a:r>
              <a:rPr lang="en-US" altLang="zh-TW" dirty="0" smtClean="0"/>
              <a:t>protocols.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 altLang="zh-TW" dirty="0"/>
              <a:t>Access Control Enforcement Modules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A </a:t>
            </a:r>
            <a:r>
              <a:rPr lang="en-US" altLang="zh-TW" dirty="0"/>
              <a:t>validation of the doctor’s </a:t>
            </a:r>
            <a:r>
              <a:rPr lang="en-US" altLang="zh-TW" dirty="0" smtClean="0"/>
              <a:t>id.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Communications </a:t>
            </a:r>
            <a:r>
              <a:rPr lang="en-US" altLang="zh-TW" dirty="0"/>
              <a:t>are encrypted end to end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from </a:t>
            </a:r>
            <a:r>
              <a:rPr lang="en-US" altLang="zh-TW" dirty="0"/>
              <a:t>the </a:t>
            </a:r>
            <a:r>
              <a:rPr lang="en-US" altLang="zh-TW" dirty="0" smtClean="0"/>
              <a:t>medical database </a:t>
            </a:r>
            <a:r>
              <a:rPr lang="en-US" altLang="zh-TW" dirty="0"/>
              <a:t>to the doctor’s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device </a:t>
            </a:r>
            <a:r>
              <a:rPr lang="en-US" altLang="zh-TW" dirty="0"/>
              <a:t>using SSL</a:t>
            </a:r>
            <a:r>
              <a:rPr lang="en-US" altLang="zh-TW" dirty="0" smtClean="0"/>
              <a:t>.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 altLang="zh-TW" dirty="0"/>
              <a:t>Security Modules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Policy Enforcement Point (PEP</a:t>
            </a:r>
            <a:r>
              <a:rPr lang="en-US" altLang="zh-TW" dirty="0" smtClean="0"/>
              <a:t>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err="1"/>
              <a:t>eXtensible</a:t>
            </a:r>
            <a:r>
              <a:rPr lang="en-US" altLang="zh-TW" dirty="0"/>
              <a:t> Access Control Markup </a:t>
            </a:r>
            <a:r>
              <a:rPr lang="en-US" altLang="zh-TW" dirty="0" smtClean="0"/>
              <a:t>Language (</a:t>
            </a:r>
            <a:r>
              <a:rPr lang="en-US" altLang="zh-TW" dirty="0"/>
              <a:t>XACML</a:t>
            </a:r>
            <a:r>
              <a:rPr lang="en-US" altLang="zh-TW" dirty="0" smtClean="0"/>
              <a:t>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Policy Decision Point (PDP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1910-88D8-4AF7-AE57-F0081E630E5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879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691</Words>
  <Application>Microsoft Office PowerPoint</Application>
  <PresentationFormat>寬螢幕</PresentationFormat>
  <Paragraphs>97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佈景主題</vt:lpstr>
      <vt:lpstr>A Pervasive Architectural Framework for Providing Remote Medical Treatment</vt:lpstr>
      <vt:lpstr>Outline</vt:lpstr>
      <vt:lpstr>Introduction</vt:lpstr>
      <vt:lpstr>Provided services</vt:lpstr>
      <vt:lpstr>Provided services Cont.</vt:lpstr>
      <vt:lpstr>Architecture - Patient to Hospital Interaction</vt:lpstr>
      <vt:lpstr>Architecture - Patient to Hospital Interaction Cont.</vt:lpstr>
      <vt:lpstr>Architecture - Patient to Hospital Interaction Cont.</vt:lpstr>
      <vt:lpstr>Architecture - Hospital to Doctor Interaction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Pervasive Architectural Framework for Providing Remote Medical Treatment</dc:title>
  <dc:creator>angela</dc:creator>
  <cp:lastModifiedBy>angela</cp:lastModifiedBy>
  <cp:revision>33</cp:revision>
  <dcterms:created xsi:type="dcterms:W3CDTF">2013-11-18T16:54:59Z</dcterms:created>
  <dcterms:modified xsi:type="dcterms:W3CDTF">2013-11-26T17:07:23Z</dcterms:modified>
</cp:coreProperties>
</file>