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2" r:id="rId5"/>
    <p:sldId id="263" r:id="rId6"/>
    <p:sldId id="271" r:id="rId7"/>
    <p:sldId id="265" r:id="rId8"/>
    <p:sldId id="273" r:id="rId9"/>
    <p:sldId id="266" r:id="rId10"/>
    <p:sldId id="270" r:id="rId11"/>
    <p:sldId id="267" r:id="rId12"/>
    <p:sldId id="268" r:id="rId13"/>
    <p:sldId id="261" r:id="rId14"/>
    <p:sldId id="258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57045-4ACE-4F37-ABA3-463E710E83D7}" type="datetimeFigureOut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DF892-442B-4BBB-A8AF-D70B572F724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9F767-1D47-4296-8607-B11A8EEB4711}" type="datetimeFigureOut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DAD2D-8F48-41B4-86A9-0B0F30052F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7078-BC4D-4D13-B95F-E360806EAC68}" type="datetime1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AEE9-E464-492E-A9B4-3DDE8F6AAF9A}" type="datetime1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D233-F647-439E-9AC1-6772B2F5B492}" type="datetime1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CF08-EA26-441F-A451-2BC3D44A6374}" type="datetime1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5F6E-D542-42D2-B6E7-6AF81D4099A5}" type="datetime1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6FA6-B976-44DF-AE6F-AA4EACAEED5D}" type="datetime1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E309-7138-42DA-ADF6-FE59FCEA77AB}" type="datetime1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56AF-AD48-4A06-9163-985B54B04694}" type="datetime1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644E-28B4-4DCB-91A5-618EB1F70995}" type="datetime1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FA0D-B6ED-4F99-AA04-7AA92C0DD885}" type="datetime1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048E-15D7-4C05-A62B-5FAB8D733EE5}" type="datetime1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18BEF-47F4-4FB8-BD48-343F8029522E}" type="datetime1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6214C-9E5C-444A-9204-F228170F92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LNMP- Management Architecture for IPv6 based low-</a:t>
            </a:r>
            <a:br>
              <a:rPr lang="en-US" altLang="zh-TW" dirty="0" smtClean="0"/>
            </a:br>
            <a:r>
              <a:rPr lang="en-US" altLang="zh-TW" dirty="0" smtClean="0"/>
              <a:t>power Wireless Personal Area Networks (6LoWPAN)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728192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err="1" smtClean="0"/>
              <a:t>Hamid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Mukhtar</a:t>
            </a:r>
            <a:r>
              <a:rPr lang="en-US" altLang="zh-TW" dirty="0" smtClean="0"/>
              <a:t>, Kim Kang-</a:t>
            </a:r>
            <a:r>
              <a:rPr lang="en-US" altLang="zh-TW" dirty="0" err="1" smtClean="0"/>
              <a:t>Myo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Shafique</a:t>
            </a:r>
            <a:r>
              <a:rPr lang="en-US" altLang="zh-TW" dirty="0" smtClean="0"/>
              <a:t> Ahmad </a:t>
            </a:r>
            <a:r>
              <a:rPr lang="en-US" altLang="zh-TW" dirty="0" err="1" smtClean="0"/>
              <a:t>Chaudhry</a:t>
            </a:r>
            <a:r>
              <a:rPr lang="en-US" altLang="zh-TW" dirty="0" smtClean="0"/>
              <a:t>, Ali </a:t>
            </a:r>
            <a:r>
              <a:rPr lang="en-US" altLang="zh-TW" dirty="0" err="1" smtClean="0"/>
              <a:t>Hammad</a:t>
            </a:r>
            <a:r>
              <a:rPr lang="en-US" altLang="zh-TW" dirty="0" smtClean="0"/>
              <a:t> Akbar, Kim </a:t>
            </a:r>
            <a:r>
              <a:rPr lang="en-US" altLang="zh-TW" dirty="0" err="1" smtClean="0"/>
              <a:t>Ki-Hyung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Seung-Wha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Yoo</a:t>
            </a:r>
            <a:endParaRPr lang="en-US" altLang="zh-TW" dirty="0" smtClean="0"/>
          </a:p>
          <a:p>
            <a:r>
              <a:rPr lang="en-US" altLang="zh-TW" dirty="0" smtClean="0"/>
              <a:t>Network Operations and Management Symposium, 2008. NOMS 2008. IEEE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Network </a:t>
            </a:r>
            <a:r>
              <a:rPr lang="en-US" altLang="zh-TW" dirty="0" smtClean="0"/>
              <a:t>Organization </a:t>
            </a: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en-US" altLang="zh-TW" dirty="0" smtClean="0"/>
              <a:t>Information</a:t>
            </a:r>
          </a:p>
          <a:p>
            <a:r>
              <a:rPr lang="en-US" altLang="zh-TW" dirty="0" smtClean="0"/>
              <a:t>Device Capability</a:t>
            </a: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en-US" altLang="zh-TW" dirty="0" smtClean="0"/>
              <a:t> Information</a:t>
            </a:r>
          </a:p>
          <a:p>
            <a:r>
              <a:rPr lang="en-US" altLang="zh-TW" dirty="0" smtClean="0"/>
              <a:t>Broadcast Related </a:t>
            </a: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en-US" altLang="zh-TW" dirty="0" smtClean="0"/>
              <a:t>Information</a:t>
            </a:r>
          </a:p>
          <a:p>
            <a:r>
              <a:rPr lang="en-US" altLang="zh-TW" dirty="0" smtClean="0"/>
              <a:t>General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8" name="圖片 7" descr="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276872"/>
            <a:ext cx="4646208" cy="4056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pic>
        <p:nvPicPr>
          <p:cNvPr id="5" name="內容版面配置區 4" descr="1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480720" cy="448665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Evaluation(cont</a:t>
            </a:r>
            <a:r>
              <a:rPr lang="en-US" altLang="zh-TW" dirty="0" smtClean="0"/>
              <a:t>.)</a:t>
            </a:r>
            <a:endParaRPr lang="zh-TW" altLang="en-US" dirty="0"/>
          </a:p>
        </p:txBody>
      </p:sp>
      <p:pic>
        <p:nvPicPr>
          <p:cNvPr id="5" name="內容版面配置區 4" descr="1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6416" y="1600200"/>
            <a:ext cx="6571168" cy="4525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003232" cy="504056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This paper presents LNMP that is composed of an </a:t>
            </a:r>
            <a:r>
              <a:rPr lang="en-US" altLang="zh-TW" dirty="0" err="1" smtClean="0"/>
              <a:t>operationaland</a:t>
            </a:r>
            <a:r>
              <a:rPr lang="en-US" altLang="zh-TW" dirty="0" smtClean="0"/>
              <a:t> an informational architecture for the management of </a:t>
            </a:r>
            <a:r>
              <a:rPr lang="en-US" altLang="zh-TW" dirty="0" smtClean="0"/>
              <a:t>6LoWPANs.The </a:t>
            </a:r>
            <a:r>
              <a:rPr lang="en-US" altLang="zh-TW" dirty="0" smtClean="0"/>
              <a:t>operational architecture emphasizes on reduction of communication cost in order to increase the network lifetime.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altLang="zh-TW" sz="2000" dirty="0" err="1" smtClean="0"/>
              <a:t>Hamid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Mukhtar</a:t>
            </a:r>
            <a:r>
              <a:rPr lang="en-US" altLang="zh-TW" sz="2000" dirty="0" smtClean="0"/>
              <a:t>, Kim Kang-</a:t>
            </a:r>
            <a:r>
              <a:rPr lang="en-US" altLang="zh-TW" sz="2000" dirty="0" err="1" smtClean="0"/>
              <a:t>Myo</a:t>
            </a:r>
            <a:r>
              <a:rPr lang="en-US" altLang="zh-TW" sz="2000" dirty="0" smtClean="0"/>
              <a:t>, </a:t>
            </a:r>
            <a:r>
              <a:rPr lang="en-US" altLang="zh-TW" sz="2000" dirty="0" err="1" smtClean="0"/>
              <a:t>Shafique</a:t>
            </a:r>
            <a:r>
              <a:rPr lang="en-US" altLang="zh-TW" sz="2000" dirty="0" smtClean="0"/>
              <a:t> Ahmad </a:t>
            </a:r>
            <a:r>
              <a:rPr lang="en-US" altLang="zh-TW" sz="2000" dirty="0" err="1" smtClean="0"/>
              <a:t>Chaudhry</a:t>
            </a:r>
            <a:r>
              <a:rPr lang="en-US" altLang="zh-TW" sz="2000" dirty="0" smtClean="0"/>
              <a:t>, Ali </a:t>
            </a:r>
            <a:r>
              <a:rPr lang="en-US" altLang="zh-TW" sz="2000" dirty="0" err="1" smtClean="0"/>
              <a:t>Hammad</a:t>
            </a:r>
            <a:r>
              <a:rPr lang="en-US" altLang="zh-TW" sz="2000" dirty="0" smtClean="0"/>
              <a:t> Akbar, Kim </a:t>
            </a:r>
            <a:r>
              <a:rPr lang="en-US" altLang="zh-TW" sz="2000" dirty="0" err="1" smtClean="0"/>
              <a:t>Ki-Hyung</a:t>
            </a:r>
            <a:r>
              <a:rPr lang="en-US" altLang="zh-TW" sz="2000" dirty="0" smtClean="0"/>
              <a:t>, </a:t>
            </a:r>
            <a:r>
              <a:rPr lang="en-US" altLang="zh-TW" sz="2000" dirty="0" err="1" smtClean="0"/>
              <a:t>Seung-Wha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Yoo</a:t>
            </a:r>
            <a:r>
              <a:rPr lang="en-US" altLang="zh-TW" sz="2000" dirty="0" smtClean="0"/>
              <a:t> , LNMP- Management Architecture for IPv6 based low-power Wireless Personal Area Networks (6LoWPAN),Network Operations and Management Symposium, 2008. NOMS 2008. IEEE</a:t>
            </a:r>
            <a:r>
              <a:rPr lang="zh-TW" altLang="en-US" sz="2000" dirty="0" smtClean="0"/>
              <a:t> </a:t>
            </a: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6LoWPAN Network Model</a:t>
            </a:r>
          </a:p>
          <a:p>
            <a:r>
              <a:rPr lang="en-US" altLang="zh-TW" dirty="0" smtClean="0"/>
              <a:t>LNMP Architecture</a:t>
            </a:r>
          </a:p>
          <a:p>
            <a:r>
              <a:rPr lang="en-US" altLang="zh-TW" dirty="0" smtClean="0"/>
              <a:t>Evaluation</a:t>
            </a:r>
            <a:endParaRPr lang="en-US" altLang="zh-TW" dirty="0"/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6LoWPANs  are  a  suitable  choice  for  an  infrastructure  to </a:t>
            </a:r>
            <a:r>
              <a:rPr lang="en-US" altLang="zh-TW" dirty="0" smtClean="0"/>
              <a:t>provide  </a:t>
            </a:r>
            <a:r>
              <a:rPr lang="en-US" altLang="zh-TW" dirty="0" smtClean="0"/>
              <a:t>ubiquitous and robust  connectivity  to  users. To  keep </a:t>
            </a:r>
            <a:r>
              <a:rPr lang="en-US" altLang="zh-TW" dirty="0" smtClean="0"/>
              <a:t>such     </a:t>
            </a:r>
            <a:r>
              <a:rPr lang="en-US" altLang="zh-TW" dirty="0" smtClean="0"/>
              <a:t>networks  </a:t>
            </a:r>
            <a:r>
              <a:rPr lang="en-US" altLang="zh-TW" dirty="0" smtClean="0"/>
              <a:t>always  operational, </a:t>
            </a:r>
            <a:r>
              <a:rPr lang="en-US" altLang="zh-TW" dirty="0" smtClean="0"/>
              <a:t>robust </a:t>
            </a:r>
            <a:r>
              <a:rPr lang="en-US" altLang="zh-TW" dirty="0" smtClean="0"/>
              <a:t>network management </a:t>
            </a:r>
            <a:r>
              <a:rPr lang="en-US" altLang="zh-TW" dirty="0" smtClean="0"/>
              <a:t>architecture is needed.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6LoWPAN Network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6LoWPAN Devices</a:t>
            </a:r>
          </a:p>
          <a:p>
            <a:pPr lvl="1"/>
            <a:r>
              <a:rPr lang="en-US" altLang="zh-TW" dirty="0" smtClean="0"/>
              <a:t>Full function devices (FFD) </a:t>
            </a:r>
          </a:p>
          <a:p>
            <a:pPr lvl="1"/>
            <a:r>
              <a:rPr lang="en-US" altLang="zh-TW" dirty="0" smtClean="0"/>
              <a:t>Reduced Function Device (RFD)</a:t>
            </a:r>
            <a:endParaRPr lang="zh-TW" altLang="en-US" dirty="0" smtClean="0"/>
          </a:p>
          <a:p>
            <a:r>
              <a:rPr lang="en-US" altLang="zh-TW" dirty="0" smtClean="0"/>
              <a:t>Gateway</a:t>
            </a:r>
          </a:p>
        </p:txBody>
      </p:sp>
      <p:pic>
        <p:nvPicPr>
          <p:cNvPr id="4" name="圖片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204880"/>
            <a:ext cx="4320480" cy="3176448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LNMP Architecture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Operational </a:t>
            </a:r>
            <a:r>
              <a:rPr lang="en-US" altLang="zh-TW" dirty="0" smtClean="0"/>
              <a:t>Architecture</a:t>
            </a:r>
            <a:endParaRPr lang="zh-TW" altLang="en-US" dirty="0"/>
          </a:p>
        </p:txBody>
      </p:sp>
      <p:pic>
        <p:nvPicPr>
          <p:cNvPr id="9" name="內容版面配置區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5544616" cy="4079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LNMP </a:t>
            </a:r>
            <a:r>
              <a:rPr lang="en-US" altLang="zh-TW" dirty="0" smtClean="0"/>
              <a:t>Architecture(cont.)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Informational </a:t>
            </a:r>
            <a:r>
              <a:rPr lang="en-US" altLang="zh-TW" dirty="0" smtClean="0"/>
              <a:t>Architecture</a:t>
            </a:r>
            <a:endParaRPr lang="zh-TW" altLang="en-US" dirty="0"/>
          </a:p>
        </p:txBody>
      </p:sp>
      <p:pic>
        <p:nvPicPr>
          <p:cNvPr id="7" name="內容版面配置區 4" descr="1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7" y="2348880"/>
            <a:ext cx="3571349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39"/>
            <a:ext cx="8064896" cy="6281569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 Atmel  ATmega128L </a:t>
            </a:r>
            <a:r>
              <a:rPr lang="en-US" altLang="zh-TW" dirty="0" smtClean="0"/>
              <a:t> </a:t>
            </a:r>
            <a:r>
              <a:rPr lang="en-US" altLang="zh-TW" dirty="0" smtClean="0"/>
              <a:t>microcontroller, 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with  </a:t>
            </a:r>
            <a:r>
              <a:rPr lang="en-US" altLang="zh-TW" dirty="0" smtClean="0"/>
              <a:t>a  </a:t>
            </a:r>
            <a:r>
              <a:rPr lang="en-US" altLang="zh-TW" dirty="0" smtClean="0"/>
              <a:t>single-chip </a:t>
            </a: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en-US" altLang="zh-TW" dirty="0" smtClean="0"/>
              <a:t> </a:t>
            </a:r>
            <a:r>
              <a:rPr lang="en-US" altLang="zh-TW" dirty="0" smtClean="0"/>
              <a:t>2.4   GHz   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IEEE   </a:t>
            </a:r>
            <a:r>
              <a:rPr lang="en-US" altLang="zh-TW" dirty="0" smtClean="0"/>
              <a:t>802.15.4  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en-US" altLang="zh-TW" dirty="0" smtClean="0"/>
              <a:t>compliant   </a:t>
            </a:r>
          </a:p>
          <a:p>
            <a:pPr>
              <a:buNone/>
            </a:pPr>
            <a:r>
              <a:rPr lang="en-US" altLang="zh-TW" dirty="0" smtClean="0"/>
              <a:t>	RF   </a:t>
            </a:r>
            <a:r>
              <a:rPr lang="en-US" altLang="zh-TW" dirty="0" smtClean="0"/>
              <a:t>transceiver </a:t>
            </a:r>
            <a:r>
              <a:rPr lang="en-US" altLang="zh-TW" dirty="0" smtClean="0"/>
              <a:t>421</a:t>
            </a:r>
          </a:p>
          <a:p>
            <a:pPr>
              <a:buNone/>
            </a:pPr>
            <a:r>
              <a:rPr lang="en-US" altLang="zh-TW" dirty="0" smtClean="0"/>
              <a:t>	(CC2420DB </a:t>
            </a:r>
            <a:r>
              <a:rPr lang="en-US" altLang="zh-TW" dirty="0" smtClean="0"/>
              <a:t>chipset).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6" name="圖片 5" descr="1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348880"/>
            <a:ext cx="4248472" cy="3821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Implementation(cont.)</a:t>
            </a:r>
            <a:endParaRPr lang="zh-TW" altLang="en-US" dirty="0"/>
          </a:p>
        </p:txBody>
      </p:sp>
      <p:pic>
        <p:nvPicPr>
          <p:cNvPr id="5" name="內容版面配置區 4" descr="1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169"/>
            <a:ext cx="5976664" cy="537383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214C-9E5C-444A-9204-F228170F92C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221</Words>
  <Application>Microsoft Office PowerPoint</Application>
  <PresentationFormat>如螢幕大小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LNMP- Management Architecture for IPv6 based low- power Wireless Personal Area Networks (6LoWPAN) </vt:lpstr>
      <vt:lpstr>Outline</vt:lpstr>
      <vt:lpstr>Introduction</vt:lpstr>
      <vt:lpstr>6LoWPAN Network Model</vt:lpstr>
      <vt:lpstr>LNMP Architecture</vt:lpstr>
      <vt:lpstr>LNMP Architecture(cont.)</vt:lpstr>
      <vt:lpstr>投影片 7</vt:lpstr>
      <vt:lpstr>Implementation</vt:lpstr>
      <vt:lpstr>Implementation(cont.)</vt:lpstr>
      <vt:lpstr>Implementation(cont.)</vt:lpstr>
      <vt:lpstr>Evaluation</vt:lpstr>
      <vt:lpstr>Evaluation(cont.)</vt:lpstr>
      <vt:lpstr>Conclusion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LNMP- Management Architecture for IPv6 based low- power Wireless Personal Area Networks (6LoWPAN)</dc:title>
  <dc:creator>Nillson</dc:creator>
  <cp:lastModifiedBy>Nillson</cp:lastModifiedBy>
  <cp:revision>95</cp:revision>
  <dcterms:created xsi:type="dcterms:W3CDTF">2013-11-30T14:48:39Z</dcterms:created>
  <dcterms:modified xsi:type="dcterms:W3CDTF">2013-12-03T22:49:16Z</dcterms:modified>
</cp:coreProperties>
</file>