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58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634F"/>
    <a:srgbClr val="666949"/>
    <a:srgbClr val="FFCC00"/>
    <a:srgbClr val="67603B"/>
    <a:srgbClr val="4D4D4D"/>
    <a:srgbClr val="474229"/>
    <a:srgbClr val="66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4603" autoAdjust="0"/>
  </p:normalViewPr>
  <p:slideViewPr>
    <p:cSldViewPr>
      <p:cViewPr varScale="1">
        <p:scale>
          <a:sx n="56" d="100"/>
          <a:sy n="56" d="100"/>
        </p:scale>
        <p:origin x="-96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26EB9-31C0-40BD-9EEA-9743B076D00A}" type="datetimeFigureOut">
              <a:rPr lang="zh-TW" altLang="en-US" smtClean="0"/>
              <a:pPr/>
              <a:t>2014/1/8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96C5B-C696-44ED-925F-7871294BD8B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96C5B-C696-44ED-925F-7871294BD8B2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46F6-4F8E-41F1-BCE3-DC8F1EB9202E}" type="datetime1">
              <a:rPr lang="zh-TW" altLang="en-US" smtClean="0"/>
              <a:pPr/>
              <a:t>2014/1/8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EEC2-97B7-4376-BEFE-AB51D87A4179}" type="datetime1">
              <a:rPr lang="zh-TW" altLang="en-US" smtClean="0"/>
              <a:pPr/>
              <a:t>2014/1/8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F2BF1-1DBB-451F-832C-0E3A2FD214F4}" type="datetime1">
              <a:rPr lang="zh-TW" altLang="en-US" smtClean="0"/>
              <a:pPr/>
              <a:t>2014/1/8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C010-E394-4237-95FE-1D581F6F6344}" type="datetime1">
              <a:rPr lang="zh-TW" altLang="en-US" smtClean="0"/>
              <a:pPr/>
              <a:t>2014/1/8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3DA5-3A2B-4B02-808E-A43F7DF502B7}" type="datetime1">
              <a:rPr lang="zh-TW" altLang="en-US" smtClean="0"/>
              <a:pPr/>
              <a:t>2014/1/8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FC93-C227-4870-96D2-13D35B3C0C54}" type="datetime1">
              <a:rPr lang="zh-TW" altLang="en-US" smtClean="0"/>
              <a:pPr/>
              <a:t>2014/1/8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58A58-6503-4A53-BB60-CA597B2941D4}" type="datetime1">
              <a:rPr lang="zh-TW" altLang="en-US" smtClean="0"/>
              <a:pPr/>
              <a:t>2014/1/8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7224-11CB-4537-A1D3-2DA5E01E96CE}" type="datetime1">
              <a:rPr lang="zh-TW" altLang="en-US" smtClean="0"/>
              <a:pPr/>
              <a:t>2014/1/8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6496-91C0-442C-A80C-802223512580}" type="datetime1">
              <a:rPr lang="zh-TW" altLang="en-US" smtClean="0"/>
              <a:pPr/>
              <a:t>2014/1/8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DCC0-2B46-43B7-91D4-9D903F96A296}" type="datetime1">
              <a:rPr lang="zh-TW" altLang="en-US" smtClean="0"/>
              <a:pPr/>
              <a:t>2014/1/8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191D0-C74E-4FC0-AEE6-89DF55C1EFF9}" type="datetime1">
              <a:rPr lang="zh-TW" altLang="en-US" smtClean="0"/>
              <a:pPr/>
              <a:t>2014/1/8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63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624F4-161E-4EFE-9727-C17B0A7A19A5}" type="datetime1">
              <a:rPr lang="zh-TW" altLang="en-US" smtClean="0"/>
              <a:pPr/>
              <a:t>2014/1/8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princeton.edu/~jrex/talks/lb-hotice1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OpenFlow</a:t>
            </a:r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-Based Server Load Balancing Gone Wild</a:t>
            </a:r>
            <a:endParaRPr lang="zh-TW" alt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Richard Wang, Dana </a:t>
            </a:r>
            <a:r>
              <a:rPr lang="en-US" altLang="zh-TW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Butnariu</a:t>
            </a:r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and Jennifer Rexford</a:t>
            </a:r>
          </a:p>
          <a:p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Princeton University; Princeton, NJ</a:t>
            </a:r>
          </a:p>
          <a:p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USENIX Association Berkeley, CA, USA ©2011 </a:t>
            </a:r>
          </a:p>
          <a:p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Author: Jennifer Rexford</a:t>
            </a:r>
          </a:p>
          <a:p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Speaker : </a:t>
            </a:r>
            <a:r>
              <a:rPr lang="en-US" altLang="zh-TW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Nillson</a:t>
            </a:r>
            <a:endParaRPr lang="zh-TW" alt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0630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  <p:pic>
        <p:nvPicPr>
          <p:cNvPr id="7" name="內容版面配置區 6" descr="1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1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75897" cy="6858000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http://www.cs.princeton.edu/~jrex/talks/lb-hotice11.pdf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Outline</a:t>
            </a:r>
            <a:endParaRPr lang="zh-TW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b="1" dirty="0" smtClean="0"/>
              <a:t>Load Balancing</a:t>
            </a:r>
          </a:p>
          <a:p>
            <a:r>
              <a:rPr lang="en-US" altLang="zh-TW" b="1" dirty="0" smtClean="0"/>
              <a:t>Software LB</a:t>
            </a:r>
          </a:p>
          <a:p>
            <a:r>
              <a:rPr lang="en-US" altLang="zh-TW" b="1" dirty="0" smtClean="0"/>
              <a:t>Dedicated HW</a:t>
            </a:r>
          </a:p>
          <a:p>
            <a:r>
              <a:rPr lang="en-US" altLang="zh-TW" b="1" dirty="0" err="1" smtClean="0"/>
              <a:t>Openflow</a:t>
            </a:r>
            <a:r>
              <a:rPr lang="en-US" altLang="zh-TW" b="1" dirty="0" smtClean="0"/>
              <a:t> Load Balancing</a:t>
            </a:r>
          </a:p>
          <a:p>
            <a:r>
              <a:rPr lang="en-US" altLang="zh-TW" b="1" dirty="0" smtClean="0"/>
              <a:t>Naive Solution</a:t>
            </a:r>
          </a:p>
          <a:p>
            <a:r>
              <a:rPr lang="en-US" altLang="zh-TW" b="1" dirty="0" smtClean="0"/>
              <a:t>Proactively Install Rules</a:t>
            </a:r>
          </a:p>
          <a:p>
            <a:r>
              <a:rPr lang="en-US" altLang="zh-TW" b="1" dirty="0" smtClean="0"/>
              <a:t>Wildcard Rules on Client IPs</a:t>
            </a:r>
          </a:p>
          <a:p>
            <a:r>
              <a:rPr lang="en-US" altLang="zh-TW" b="1" dirty="0" smtClean="0"/>
              <a:t>Minimizing Wildcard Rules</a:t>
            </a:r>
          </a:p>
          <a:p>
            <a:r>
              <a:rPr lang="en-US" altLang="zh-TW" b="1" dirty="0" smtClean="0"/>
              <a:t>Connection Affinity</a:t>
            </a:r>
          </a:p>
          <a:p>
            <a:r>
              <a:rPr lang="en-US" altLang="zh-TW" b="1" dirty="0" smtClean="0"/>
              <a:t>Evaluation</a:t>
            </a:r>
          </a:p>
          <a:p>
            <a:r>
              <a:rPr lang="en-US" altLang="zh-TW" b="1" dirty="0" smtClean="0"/>
              <a:t>Conclusion</a:t>
            </a:r>
            <a:endParaRPr lang="en-US" altLang="zh-TW" b="1" dirty="0" smtClean="0"/>
          </a:p>
          <a:p>
            <a:r>
              <a:rPr lang="en-US" altLang="zh-TW" b="1" dirty="0" smtClean="0"/>
              <a:t>Reference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95461" cy="6858000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7" name="內容版面配置區 6" descr="5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457956" cy="6858000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7" name="內容版面配置區 6" descr="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86</Words>
  <Application>Microsoft Office PowerPoint</Application>
  <PresentationFormat>如螢幕大小 (4:3)</PresentationFormat>
  <Paragraphs>36</Paragraphs>
  <Slides>14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OpenFlow-Based Server Load Balancing Gone Wild</vt:lpstr>
      <vt:lpstr>Outline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OpenFlow-Based Server Load Balancing Gone Wild</dc:title>
  <dc:creator>Nillson</dc:creator>
  <cp:lastModifiedBy>Nillson</cp:lastModifiedBy>
  <cp:revision>13</cp:revision>
  <dcterms:created xsi:type="dcterms:W3CDTF">2014-01-07T19:34:43Z</dcterms:created>
  <dcterms:modified xsi:type="dcterms:W3CDTF">2014-01-08T04:51:28Z</dcterms:modified>
</cp:coreProperties>
</file>