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4" r:id="rId5"/>
    <p:sldId id="263" r:id="rId6"/>
    <p:sldId id="270" r:id="rId7"/>
    <p:sldId id="260" r:id="rId8"/>
    <p:sldId id="266" r:id="rId9"/>
    <p:sldId id="261" r:id="rId10"/>
    <p:sldId id="268" r:id="rId11"/>
    <p:sldId id="269" r:id="rId12"/>
    <p:sldId id="271" r:id="rId13"/>
    <p:sldId id="262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79003A1B-64D7-4A49-A2E7-ACDB40020538}">
          <p14:sldIdLst>
            <p14:sldId id="256"/>
            <p14:sldId id="257"/>
            <p14:sldId id="258"/>
            <p14:sldId id="264"/>
            <p14:sldId id="263"/>
            <p14:sldId id="270"/>
            <p14:sldId id="260"/>
            <p14:sldId id="266"/>
            <p14:sldId id="261"/>
            <p14:sldId id="268"/>
            <p14:sldId id="269"/>
            <p14:sldId id="271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C31D2C-DDFC-4D44-8B77-2704C051C2E3}" type="datetimeFigureOut">
              <a:rPr lang="zh-TW" altLang="en-US" smtClean="0"/>
              <a:t>2014/2/25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1E093-044F-4CAC-A0EA-F937D939FC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8553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1E093-044F-4CAC-A0EA-F937D939FCEE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8470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10110-D099-4B5D-8394-EF333634CCF6}" type="datetime1">
              <a:rPr lang="zh-TW" altLang="en-US" smtClean="0"/>
              <a:t>2014/2/25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0086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9C719-7432-40FE-A69C-DA3EE79C201A}" type="datetime1">
              <a:rPr lang="zh-TW" altLang="en-US" smtClean="0"/>
              <a:t>2014/2/25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5122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1628F-8E29-4F88-82B6-2171D49CD36C}" type="datetime1">
              <a:rPr lang="zh-TW" altLang="en-US" smtClean="0"/>
              <a:t>2014/2/25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3895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5B047-23CD-4F6C-BF3A-B7681408BEBA}" type="datetime1">
              <a:rPr lang="zh-TW" altLang="en-US" smtClean="0"/>
              <a:t>2014/2/25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71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C9F6A-54E7-4BEE-A30D-D1C6E1FC811C}" type="datetime1">
              <a:rPr lang="zh-TW" altLang="en-US" smtClean="0"/>
              <a:t>2014/2/25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668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E5D87-9337-49E4-BB5E-CF1F579CC02D}" type="datetime1">
              <a:rPr lang="zh-TW" altLang="en-US" smtClean="0"/>
              <a:t>2014/2/25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997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F33BD-7D4B-4C9D-ACA4-49C2FE138ABD}" type="datetime1">
              <a:rPr lang="zh-TW" altLang="en-US" smtClean="0"/>
              <a:t>2014/2/25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0230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CD84C-32A4-477E-9711-2E0EC10AC022}" type="datetime1">
              <a:rPr lang="zh-TW" altLang="en-US" smtClean="0"/>
              <a:t>2014/2/25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4134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02CF-B1CE-4C35-87AB-2302049AFC7E}" type="datetime1">
              <a:rPr lang="zh-TW" altLang="en-US" smtClean="0"/>
              <a:t>2014/2/25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6720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A9D32-28F7-44DF-B0BA-6C269B3FC513}" type="datetime1">
              <a:rPr lang="zh-TW" altLang="en-US" smtClean="0"/>
              <a:t>2014/2/25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6333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7868-8F6E-4C80-BFF4-76038C3EDEC5}" type="datetime1">
              <a:rPr lang="zh-TW" altLang="en-US" smtClean="0"/>
              <a:t>2014/2/25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9351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29FE2-94CC-43A9-A875-CFD1A3B68121}" type="datetime1">
              <a:rPr lang="zh-TW" altLang="en-US" smtClean="0"/>
              <a:t>2014/2/25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A863D-59B0-40C3-887E-3BDBB8EB3BB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7109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/>
              <a:t> </a:t>
            </a:r>
            <a:r>
              <a:rPr lang="en-US" altLang="zh-TW" b="1" dirty="0"/>
              <a:t>CDTS: Coordinator Data Traffic Shunt model for </a:t>
            </a:r>
            <a:r>
              <a:rPr lang="en-US" altLang="zh-TW" b="1" dirty="0" err="1"/>
              <a:t>Zigbee</a:t>
            </a:r>
            <a:r>
              <a:rPr lang="en-US" altLang="zh-TW" b="1" dirty="0"/>
              <a:t> networks 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974978"/>
          </a:xfrm>
        </p:spPr>
        <p:txBody>
          <a:bodyPr>
            <a:noAutofit/>
          </a:bodyPr>
          <a:lstStyle/>
          <a:p>
            <a:r>
              <a:rPr lang="en-US" altLang="zh-TW" sz="2000" b="1" dirty="0"/>
              <a:t>International Computer Symposium (ICS 2012), </a:t>
            </a:r>
            <a:r>
              <a:rPr lang="en-US" altLang="zh-TW" sz="2000" b="1" dirty="0" err="1"/>
              <a:t>Hualien</a:t>
            </a:r>
            <a:r>
              <a:rPr lang="en-US" altLang="zh-TW" sz="2000" b="1" dirty="0"/>
              <a:t>, </a:t>
            </a:r>
            <a:r>
              <a:rPr lang="en-US" altLang="zh-TW" sz="2000" b="1" dirty="0" smtClean="0"/>
              <a:t>Taiwan.</a:t>
            </a:r>
            <a:br>
              <a:rPr lang="en-US" altLang="zh-TW" sz="2000" b="1" dirty="0" smtClean="0"/>
            </a:br>
            <a:endParaRPr lang="zh-TW" altLang="en-US" sz="2000" b="1" dirty="0"/>
          </a:p>
          <a:p>
            <a:r>
              <a:rPr lang="en-US" altLang="zh-TW" sz="2000" b="1" dirty="0"/>
              <a:t>Authors : </a:t>
            </a:r>
            <a:r>
              <a:rPr lang="en-US" altLang="zh-TW" sz="2000" b="1" dirty="0" smtClean="0"/>
              <a:t> </a:t>
            </a:r>
            <a:r>
              <a:rPr lang="en-US" altLang="zh-TW" sz="2000" b="1" dirty="0" err="1"/>
              <a:t>Chinyang</a:t>
            </a:r>
            <a:r>
              <a:rPr lang="en-US" altLang="zh-TW" sz="2000" b="1" dirty="0"/>
              <a:t> Henry </a:t>
            </a:r>
            <a:r>
              <a:rPr lang="en-US" altLang="zh-TW" sz="2000" b="1" dirty="0" smtClean="0"/>
              <a:t>Tseng*, </a:t>
            </a:r>
            <a:r>
              <a:rPr lang="en-US" altLang="zh-TW" sz="2000" b="1" dirty="0" err="1"/>
              <a:t>Shaiuhuey</a:t>
            </a:r>
            <a:r>
              <a:rPr lang="en-US" altLang="zh-TW" sz="2000" b="1" dirty="0"/>
              <a:t> </a:t>
            </a:r>
            <a:r>
              <a:rPr lang="en-US" altLang="zh-TW" sz="2000" b="1" dirty="0" smtClean="0"/>
              <a:t>Wang**, </a:t>
            </a:r>
            <a:r>
              <a:rPr lang="en-US" altLang="zh-TW" sz="2000" b="1" dirty="0" err="1"/>
              <a:t>Bor-Shing</a:t>
            </a:r>
            <a:r>
              <a:rPr lang="en-US" altLang="zh-TW" sz="2000" b="1" dirty="0"/>
              <a:t> </a:t>
            </a:r>
            <a:r>
              <a:rPr lang="en-US" altLang="zh-TW" sz="2000" b="1" dirty="0" smtClean="0"/>
              <a:t>Lin*, </a:t>
            </a:r>
            <a:br>
              <a:rPr lang="en-US" altLang="zh-TW" sz="2000" b="1" dirty="0" smtClean="0"/>
            </a:br>
            <a:r>
              <a:rPr lang="en-US" altLang="zh-TW" sz="2000" b="1" dirty="0" smtClean="0"/>
              <a:t>Tong-Ying </a:t>
            </a:r>
            <a:r>
              <a:rPr lang="en-US" altLang="zh-TW" sz="2000" b="1" dirty="0" err="1" smtClean="0"/>
              <a:t>Juang</a:t>
            </a:r>
            <a:r>
              <a:rPr lang="en-US" altLang="zh-TW" sz="2000" b="1" dirty="0" smtClean="0"/>
              <a:t>*, </a:t>
            </a:r>
            <a:r>
              <a:rPr lang="en-US" altLang="zh-TW" sz="2000" b="1" dirty="0"/>
              <a:t>Xiao-</a:t>
            </a:r>
            <a:r>
              <a:rPr lang="en-US" altLang="zh-TW" sz="2000" b="1" dirty="0" err="1"/>
              <a:t>Ru</a:t>
            </a:r>
            <a:r>
              <a:rPr lang="en-US" altLang="zh-TW" sz="2000" b="1" dirty="0"/>
              <a:t> </a:t>
            </a:r>
            <a:r>
              <a:rPr lang="en-US" altLang="zh-TW" sz="2000" b="1" dirty="0" err="1" smtClean="0"/>
              <a:t>Ji</a:t>
            </a:r>
            <a:r>
              <a:rPr lang="en-US" altLang="zh-TW" sz="2000" b="1" dirty="0" smtClean="0"/>
              <a:t>* </a:t>
            </a:r>
            <a:endParaRPr lang="en-US" altLang="zh-TW" sz="2000" b="1" dirty="0"/>
          </a:p>
          <a:p>
            <a:r>
              <a:rPr lang="en-US" altLang="zh-TW" sz="2000" b="1" dirty="0" smtClean="0"/>
              <a:t>*National </a:t>
            </a:r>
            <a:r>
              <a:rPr lang="en-US" altLang="zh-TW" sz="2000" b="1" dirty="0"/>
              <a:t>Taipei University </a:t>
            </a:r>
            <a:endParaRPr lang="en-US" altLang="zh-TW" sz="2000" b="1" dirty="0" smtClean="0"/>
          </a:p>
          <a:p>
            <a:r>
              <a:rPr lang="en-US" altLang="zh-TW" sz="2000" b="1" dirty="0" smtClean="0"/>
              <a:t>**Chung </a:t>
            </a:r>
            <a:r>
              <a:rPr lang="en-US" altLang="zh-TW" sz="2000" b="1" dirty="0"/>
              <a:t>Yuan Christian </a:t>
            </a:r>
            <a:r>
              <a:rPr lang="en-US" altLang="zh-TW" sz="2000" b="1" dirty="0" smtClean="0"/>
              <a:t>University</a:t>
            </a:r>
            <a:endParaRPr lang="zh-TW" altLang="en-US" sz="2000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154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Evaluation(</a:t>
            </a:r>
            <a:r>
              <a:rPr lang="en-US" altLang="zh-TW" b="1" dirty="0"/>
              <a:t>Packets Delivery </a:t>
            </a:r>
            <a:r>
              <a:rPr lang="en-US" altLang="zh-TW" b="1" dirty="0" smtClean="0"/>
              <a:t>Ratio) </a:t>
            </a:r>
            <a:endParaRPr lang="zh-TW" altLang="en-US" b="1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0637" y="2010569"/>
            <a:ext cx="9610725" cy="3981450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455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Evaluation(</a:t>
            </a:r>
            <a:r>
              <a:rPr lang="en-US" altLang="zh-TW" b="1" dirty="0"/>
              <a:t>Coordinator </a:t>
            </a:r>
            <a:r>
              <a:rPr lang="en-US" altLang="zh-TW" b="1" dirty="0" smtClean="0"/>
              <a:t>loading) </a:t>
            </a:r>
            <a:endParaRPr lang="zh-TW" altLang="en-US" b="1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9276" y="1825625"/>
            <a:ext cx="9153448" cy="4351338"/>
          </a:xfrm>
          <a:prstGeom prst="rect">
            <a:avLst/>
          </a:prstGeo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73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Evaluation(</a:t>
            </a:r>
            <a:r>
              <a:rPr lang="en-US" altLang="zh-TW" b="1" dirty="0"/>
              <a:t>Packets Delivery Ratio with 3 CDTS </a:t>
            </a:r>
            <a:r>
              <a:rPr lang="en-US" altLang="zh-TW" b="1" dirty="0" smtClean="0"/>
              <a:t>routers) </a:t>
            </a:r>
            <a:endParaRPr lang="zh-TW" altLang="en-US" b="1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12</a:t>
            </a:fld>
            <a:endParaRPr lang="zh-TW" altLang="en-US"/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1163" y="1825625"/>
            <a:ext cx="850967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579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Conclusion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/>
              <a:t>Zigbee</a:t>
            </a:r>
            <a:r>
              <a:rPr lang="en-US" altLang="zh-TW" dirty="0"/>
              <a:t> has lots of emerging sensor application because it has the advantages of low cost and easy </a:t>
            </a:r>
            <a:r>
              <a:rPr lang="en-US" altLang="zh-TW" dirty="0" smtClean="0"/>
              <a:t>deployment.</a:t>
            </a:r>
            <a:r>
              <a:rPr lang="zh-TW" altLang="en-US" dirty="0" smtClean="0"/>
              <a:t> </a:t>
            </a:r>
            <a:r>
              <a:rPr lang="en-US" altLang="zh-TW" dirty="0" smtClean="0"/>
              <a:t>Scalability </a:t>
            </a:r>
            <a:r>
              <a:rPr lang="en-US" altLang="zh-TW" dirty="0"/>
              <a:t>becomes its major problem due to its </a:t>
            </a:r>
            <a:r>
              <a:rPr lang="en-US" altLang="zh-TW" dirty="0" smtClean="0"/>
              <a:t>coordinator </a:t>
            </a:r>
            <a:r>
              <a:rPr lang="en-US" altLang="zh-TW" dirty="0"/>
              <a:t>design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W</a:t>
            </a:r>
            <a:r>
              <a:rPr lang="en-US" altLang="zh-TW" dirty="0" smtClean="0"/>
              <a:t>e </a:t>
            </a:r>
            <a:r>
              <a:rPr lang="en-US" altLang="zh-TW" dirty="0"/>
              <a:t>analyze </a:t>
            </a:r>
            <a:r>
              <a:rPr lang="en-US" altLang="zh-TW" dirty="0" err="1"/>
              <a:t>Zigbee</a:t>
            </a:r>
            <a:r>
              <a:rPr lang="en-US" altLang="zh-TW" dirty="0"/>
              <a:t> stack design and identify two groups of </a:t>
            </a:r>
            <a:r>
              <a:rPr lang="en-US" altLang="zh-TW" dirty="0" smtClean="0"/>
              <a:t>requirements </a:t>
            </a:r>
            <a:r>
              <a:rPr lang="en-US" altLang="zh-TW" dirty="0"/>
              <a:t>for the desirable solution</a:t>
            </a:r>
            <a:r>
              <a:rPr lang="en-US" altLang="zh-TW" dirty="0" smtClean="0"/>
              <a:t>.</a:t>
            </a:r>
          </a:p>
          <a:p>
            <a:r>
              <a:rPr lang="en-US" altLang="zh-TW" dirty="0"/>
              <a:t>Experiment results show CDTS provides better packet deliver ratio and scalability as well as lower coordinator loading than original </a:t>
            </a:r>
            <a:r>
              <a:rPr lang="en-US" altLang="zh-TW" dirty="0" err="1"/>
              <a:t>Zigbee</a:t>
            </a:r>
            <a:r>
              <a:rPr lang="en-US" altLang="zh-TW" dirty="0"/>
              <a:t> stack while increasing the throughput at the sink node. Thus, CDTS successfully </a:t>
            </a:r>
            <a:r>
              <a:rPr lang="en-US" altLang="zh-TW" dirty="0" smtClean="0"/>
              <a:t>resolves </a:t>
            </a:r>
            <a:r>
              <a:rPr lang="en-US" altLang="zh-TW" dirty="0" err="1"/>
              <a:t>Zigbee</a:t>
            </a:r>
            <a:r>
              <a:rPr lang="en-US" altLang="zh-TW" dirty="0"/>
              <a:t> bottleneck problem and is fully compatible with current </a:t>
            </a:r>
            <a:r>
              <a:rPr lang="en-US" altLang="zh-TW" dirty="0" err="1"/>
              <a:t>Zigbee</a:t>
            </a:r>
            <a:r>
              <a:rPr lang="en-US" altLang="zh-TW" dirty="0"/>
              <a:t> stack design. 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6570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Outline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Introduction</a:t>
            </a:r>
          </a:p>
          <a:p>
            <a:r>
              <a:rPr lang="en-US" altLang="zh-TW" b="1" dirty="0" smtClean="0"/>
              <a:t>CDTS Group</a:t>
            </a:r>
          </a:p>
          <a:p>
            <a:r>
              <a:rPr lang="en-US" altLang="zh-TW" b="1" dirty="0"/>
              <a:t>CDTS </a:t>
            </a:r>
            <a:r>
              <a:rPr lang="en-US" altLang="zh-TW" b="1" dirty="0" smtClean="0"/>
              <a:t>Layer</a:t>
            </a:r>
          </a:p>
          <a:p>
            <a:r>
              <a:rPr lang="en-US" altLang="zh-TW" b="1" dirty="0"/>
              <a:t>Evaluation </a:t>
            </a:r>
          </a:p>
          <a:p>
            <a:r>
              <a:rPr lang="en-US" altLang="zh-TW" b="1" dirty="0"/>
              <a:t>Conclusion </a:t>
            </a:r>
            <a:r>
              <a:rPr lang="en-US" altLang="zh-TW" b="1" dirty="0" smtClean="0"/>
              <a:t> 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00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4000" dirty="0" err="1" smtClean="0"/>
              <a:t>Zigbee</a:t>
            </a:r>
            <a:r>
              <a:rPr lang="en-US" altLang="zh-TW" sz="4000" dirty="0" smtClean="0"/>
              <a:t> </a:t>
            </a:r>
            <a:r>
              <a:rPr lang="en-US" altLang="zh-TW" sz="4000" dirty="0"/>
              <a:t>is applied to more emerging applications, scalability becomes a critical issue: all sensor data is sent to the coordinator before forwarding to the sink node, and obviously the coordinator becomes the bottleneck</a:t>
            </a:r>
            <a:r>
              <a:rPr lang="en-US" altLang="zh-TW" sz="4000" dirty="0" smtClean="0"/>
              <a:t>.</a:t>
            </a:r>
            <a:endParaRPr lang="zh-TW" altLang="en-US" sz="4000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96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/>
              <a:t>This paper proposes Coordinator Data Traffic Shunt (CDTS) performing data traffic shunt feature to reduce Coordinator’s traffic. </a:t>
            </a:r>
          </a:p>
          <a:p>
            <a:endParaRPr lang="en-US" altLang="zh-TW" sz="3600" dirty="0" smtClean="0"/>
          </a:p>
          <a:p>
            <a:r>
              <a:rPr lang="en-US" altLang="zh-TW" sz="3600" dirty="0" smtClean="0"/>
              <a:t>CDTS </a:t>
            </a:r>
            <a:r>
              <a:rPr lang="en-US" altLang="zh-TW" sz="3600" dirty="0"/>
              <a:t>group consists of CDTS routes and forwards data directly to Sink instead of to the coordinator. </a:t>
            </a:r>
            <a:endParaRPr lang="zh-TW" altLang="en-US" sz="36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215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464980" y="1438440"/>
            <a:ext cx="6778562" cy="4907222"/>
          </a:xfrm>
          <a:prstGeom prst="rect">
            <a:avLst/>
          </a:prstGeom>
        </p:spPr>
      </p:pic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06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CDTS Group 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6990" y="1690688"/>
            <a:ext cx="7316404" cy="4868030"/>
          </a:xfrm>
          <a:prstGeom prst="rect">
            <a:avLst/>
          </a:prstGeo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651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CDTS Layer 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55429" y="3321980"/>
            <a:ext cx="3095953" cy="3034370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7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838200" y="1690688"/>
            <a:ext cx="10515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 smtClean="0"/>
              <a:t>To ease CDTS router implementation without modifying </a:t>
            </a:r>
            <a:r>
              <a:rPr lang="en-US" altLang="zh-TW" sz="2400" dirty="0" err="1" smtClean="0"/>
              <a:t>Zigbee</a:t>
            </a:r>
            <a:r>
              <a:rPr lang="en-US" altLang="zh-TW" sz="2400" dirty="0" smtClean="0"/>
              <a:t> standard, CDTS layer is added between Media Access Control (MAC) and network (NWK) layers in </a:t>
            </a:r>
            <a:r>
              <a:rPr lang="en-US" altLang="zh-TW" sz="2400" dirty="0" err="1" smtClean="0"/>
              <a:t>Zigbee</a:t>
            </a:r>
            <a:r>
              <a:rPr lang="en-US" altLang="zh-TW" sz="2400" dirty="0" smtClean="0"/>
              <a:t> stack.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400" dirty="0" smtClean="0"/>
              <a:t>CDTS layer intercepts packets and redirect them to the Sink node without involving the coordinator.</a:t>
            </a:r>
            <a:endParaRPr lang="en-US" altLang="zh-TW" sz="2400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330" y="3759459"/>
            <a:ext cx="7435099" cy="2159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74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CDTS Layer 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81150" y="2467769"/>
            <a:ext cx="9029700" cy="3067050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744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Evaluation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Packet </a:t>
            </a:r>
            <a:r>
              <a:rPr lang="en-US" altLang="zh-TW" dirty="0"/>
              <a:t>Deliver Ratio (%): </a:t>
            </a:r>
            <a:br>
              <a:rPr lang="en-US" altLang="zh-TW" dirty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	packets sent from </a:t>
            </a:r>
            <a:r>
              <a:rPr lang="en-US" altLang="zh-TW" dirty="0" err="1" smtClean="0"/>
              <a:t>Zigbee</a:t>
            </a:r>
            <a:r>
              <a:rPr lang="en-US" altLang="zh-TW" dirty="0" smtClean="0"/>
              <a:t> sensor nodes  </a:t>
            </a:r>
            <a:br>
              <a:rPr lang="en-US" altLang="zh-TW" dirty="0" smtClean="0"/>
            </a:br>
            <a:r>
              <a:rPr lang="en-US" altLang="zh-TW" dirty="0" smtClean="0"/>
              <a:t>	packets received at the sink node</a:t>
            </a:r>
            <a:br>
              <a:rPr lang="en-US" altLang="zh-TW" dirty="0" smtClean="0"/>
            </a:br>
            <a:endParaRPr lang="en-US" altLang="zh-TW" dirty="0"/>
          </a:p>
          <a:p>
            <a:r>
              <a:rPr lang="en-US" altLang="zh-TW" dirty="0" smtClean="0"/>
              <a:t>Coordinator </a:t>
            </a:r>
            <a:r>
              <a:rPr lang="en-US" altLang="zh-TW" dirty="0"/>
              <a:t>Loading (bps): packets processed at the coordinator in bps</a:t>
            </a:r>
            <a:r>
              <a:rPr lang="en-US" altLang="zh-TW" dirty="0" smtClean="0"/>
              <a:t>.</a:t>
            </a:r>
            <a:br>
              <a:rPr lang="en-US" altLang="zh-TW" dirty="0" smtClean="0"/>
            </a:br>
            <a:endParaRPr lang="en-US" altLang="zh-TW" dirty="0"/>
          </a:p>
          <a:p>
            <a:r>
              <a:rPr lang="en-US" altLang="zh-TW" dirty="0" smtClean="0"/>
              <a:t>Sink </a:t>
            </a:r>
            <a:r>
              <a:rPr lang="en-US" altLang="zh-TW" dirty="0"/>
              <a:t>Throughput (bps): packets received at the sink node in bps.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A863D-59B0-40C3-887E-3BDBB8EB3BBD}" type="slidenum">
              <a:rPr lang="zh-TW" altLang="en-US" smtClean="0"/>
              <a:t>9</a:t>
            </a:fld>
            <a:endParaRPr lang="zh-TW" altLang="en-US"/>
          </a:p>
        </p:txBody>
      </p:sp>
      <p:cxnSp>
        <p:nvCxnSpPr>
          <p:cNvPr id="5" name="直線接點 4"/>
          <p:cNvCxnSpPr/>
          <p:nvPr/>
        </p:nvCxnSpPr>
        <p:spPr>
          <a:xfrm flipV="1">
            <a:off x="1853809" y="3005046"/>
            <a:ext cx="5584371" cy="3265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105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278</Words>
  <Application>Microsoft Office PowerPoint</Application>
  <PresentationFormat>寬螢幕</PresentationFormat>
  <Paragraphs>47</Paragraphs>
  <Slides>13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8" baseType="lpstr">
      <vt:lpstr>新細明體</vt:lpstr>
      <vt:lpstr>Arial</vt:lpstr>
      <vt:lpstr>Calibri</vt:lpstr>
      <vt:lpstr>Calibri Light</vt:lpstr>
      <vt:lpstr>Office 佈景主題</vt:lpstr>
      <vt:lpstr>  CDTS: Coordinator Data Traffic Shunt model for Zigbee networks </vt:lpstr>
      <vt:lpstr>Outline</vt:lpstr>
      <vt:lpstr>Introduction</vt:lpstr>
      <vt:lpstr>Introduction</vt:lpstr>
      <vt:lpstr>PowerPoint 簡報</vt:lpstr>
      <vt:lpstr>CDTS Group </vt:lpstr>
      <vt:lpstr>CDTS Layer </vt:lpstr>
      <vt:lpstr>CDTS Layer </vt:lpstr>
      <vt:lpstr>Evaluation </vt:lpstr>
      <vt:lpstr>Evaluation(Packets Delivery Ratio) </vt:lpstr>
      <vt:lpstr>Evaluation(Coordinator loading) </vt:lpstr>
      <vt:lpstr>Evaluation(Packets Delivery Ratio with 3 CDTS routers) </vt:lpstr>
      <vt:lpstr>Conclusion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dawei</dc:creator>
  <cp:lastModifiedBy>dawei</cp:lastModifiedBy>
  <cp:revision>10</cp:revision>
  <dcterms:created xsi:type="dcterms:W3CDTF">2014-02-25T08:18:48Z</dcterms:created>
  <dcterms:modified xsi:type="dcterms:W3CDTF">2014-02-25T15:03:21Z</dcterms:modified>
</cp:coreProperties>
</file>