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6" r:id="rId3"/>
    <p:sldId id="258" r:id="rId4"/>
    <p:sldId id="259" r:id="rId5"/>
    <p:sldId id="272" r:id="rId6"/>
    <p:sldId id="260" r:id="rId7"/>
    <p:sldId id="273" r:id="rId8"/>
    <p:sldId id="261" r:id="rId9"/>
    <p:sldId id="271" r:id="rId10"/>
    <p:sldId id="270" r:id="rId11"/>
    <p:sldId id="264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3C1AE-F9B6-47E0-B76C-31F0F0B20B30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FC9E5-C8A5-4D80-B705-68CE9DB70A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6BB19-224A-4E79-8A85-8C9A912F473D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C08D0-59B6-4E03-8827-25CDC9BC3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55AF-8F87-4EFC-AB7B-4B0FDFD29DE5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54FC-EFAF-4062-AA50-ACD061FA4FA0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8C9-07C7-4312-A2FF-4A8A00676ABD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75BE-D90B-4407-9EB1-B7DD9AE18E19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652F-91A6-42AD-9099-5A09E2E8C424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7B47-325E-45E7-B022-FBC01A761CEC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B0-0D8D-4B8C-B7BA-8C3459F6E271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D05-8FE1-4D49-A579-5669AB27F98A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FFDC-9751-4210-BD93-3433A848FC10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895C-B4D4-4F6F-9EA0-6670A8916924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7BD-643A-4D71-BEEF-27420EF1AD33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183F7-895D-4EB1-AF53-3254D8809615}" type="datetime1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A Lightweight SOAP over </a:t>
            </a:r>
            <a:r>
              <a:rPr lang="en-US" altLang="zh-TW" dirty="0" err="1" smtClean="0"/>
              <a:t>CoAP</a:t>
            </a:r>
            <a:r>
              <a:rPr lang="en-US" altLang="zh-TW" dirty="0" smtClean="0"/>
              <a:t> Transport Binding</a:t>
            </a:r>
            <a:br>
              <a:rPr lang="en-US" altLang="zh-TW" dirty="0" smtClean="0"/>
            </a:br>
            <a:r>
              <a:rPr lang="en-US" altLang="zh-TW" dirty="0" smtClean="0"/>
              <a:t>for Resource Constraint Networks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Guido Moritz. Frank </a:t>
            </a:r>
            <a:r>
              <a:rPr lang="en-US" altLang="zh-TW" dirty="0" err="1" smtClean="0"/>
              <a:t>Golatowski</a:t>
            </a:r>
            <a:r>
              <a:rPr lang="en-US" altLang="zh-TW" dirty="0" smtClean="0"/>
              <a:t>, Dirk </a:t>
            </a:r>
            <a:r>
              <a:rPr lang="en-US" altLang="zh-TW" dirty="0" err="1" smtClean="0"/>
              <a:t>Timmermann</a:t>
            </a:r>
            <a:endParaRPr lang="en-US" altLang="zh-TW" dirty="0" smtClean="0"/>
          </a:p>
          <a:p>
            <a:r>
              <a:rPr lang="en-US" altLang="zh-TW" dirty="0" smtClean="0"/>
              <a:t>University of Rostock</a:t>
            </a:r>
          </a:p>
          <a:p>
            <a:r>
              <a:rPr lang="en-US" altLang="zh-TW" dirty="0" smtClean="0"/>
              <a:t>Institute of Applied Microelectronics and Computer Engineering</a:t>
            </a:r>
          </a:p>
          <a:p>
            <a:r>
              <a:rPr lang="en-US" altLang="zh-TW" dirty="0" smtClean="0"/>
              <a:t>2011 Eighth IEEE International Conference on Mobile Ad-Hoc and Sensor Systems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Guido Moritz. Frank </a:t>
            </a:r>
            <a:r>
              <a:rPr lang="en-US" altLang="zh-TW" dirty="0" err="1" smtClean="0"/>
              <a:t>Golatowski</a:t>
            </a:r>
            <a:r>
              <a:rPr lang="en-US" altLang="zh-TW" dirty="0" smtClean="0"/>
              <a:t>, Dirk </a:t>
            </a:r>
            <a:r>
              <a:rPr lang="en-US" altLang="zh-TW" dirty="0" err="1" smtClean="0"/>
              <a:t>Timmermann,A</a:t>
            </a:r>
            <a:r>
              <a:rPr lang="en-US" altLang="zh-TW" dirty="0" smtClean="0"/>
              <a:t> Lightweight SOAP over </a:t>
            </a:r>
            <a:r>
              <a:rPr lang="en-US" altLang="zh-TW" dirty="0" err="1" smtClean="0"/>
              <a:t>CoAP</a:t>
            </a:r>
            <a:r>
              <a:rPr lang="en-US" altLang="zh-TW" dirty="0" smtClean="0"/>
              <a:t> Transport Binding</a:t>
            </a:r>
            <a:br>
              <a:rPr lang="en-US" altLang="zh-TW" dirty="0" smtClean="0"/>
            </a:br>
            <a:r>
              <a:rPr lang="en-US" altLang="zh-TW" dirty="0" smtClean="0"/>
              <a:t>for Resource Constraint Networks,2011 Eighth IEEE International Conference on Mobile Ad-Hoc and Sensor Systems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Share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		The Internet of Things is more than just IP communication. </a:t>
            </a:r>
          </a:p>
          <a:p>
            <a:pPr>
              <a:buNone/>
            </a:pPr>
            <a:r>
              <a:rPr lang="en-US" altLang="zh-TW" dirty="0" smtClean="0"/>
              <a:t>		</a:t>
            </a:r>
          </a:p>
          <a:p>
            <a:pPr>
              <a:buNone/>
            </a:pPr>
            <a:r>
              <a:rPr lang="en-US" altLang="zh-TW" dirty="0" smtClean="0"/>
              <a:t>		It also means creation , deployment and management of distributed applications. </a:t>
            </a:r>
          </a:p>
          <a:p>
            <a:pPr>
              <a:buNone/>
            </a:pPr>
            <a:r>
              <a:rPr lang="en-US" altLang="zh-TW" dirty="0" smtClean="0"/>
              <a:t>		</a:t>
            </a:r>
          </a:p>
          <a:p>
            <a:pPr>
              <a:buNone/>
            </a:pPr>
            <a:r>
              <a:rPr lang="en-US" altLang="zh-TW" dirty="0" smtClean="0"/>
              <a:t>		It means “things” sharing their resources, data and knowledge.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dirty="0" err="1" smtClean="0"/>
              <a:t>CoAP</a:t>
            </a:r>
            <a:r>
              <a:rPr lang="en-US" altLang="zh-TW" dirty="0" smtClean="0"/>
              <a:t> based SOAP Transport Binding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Guido Moritz. Frank </a:t>
            </a:r>
            <a:r>
              <a:rPr lang="en-US" altLang="zh-TW" dirty="0" err="1" smtClean="0"/>
              <a:t>Golatowski</a:t>
            </a:r>
            <a:r>
              <a:rPr lang="en-US" altLang="zh-TW" dirty="0" smtClean="0"/>
              <a:t>, Dirk </a:t>
            </a:r>
            <a:r>
              <a:rPr lang="en-US" altLang="zh-TW" dirty="0" err="1" smtClean="0"/>
              <a:t>Timmermann</a:t>
            </a:r>
            <a:endParaRPr lang="en-US" altLang="zh-TW" dirty="0" smtClean="0"/>
          </a:p>
          <a:p>
            <a:r>
              <a:rPr lang="en-US" altLang="zh-TW" dirty="0" smtClean="0"/>
              <a:t>University of Rostock</a:t>
            </a:r>
          </a:p>
          <a:p>
            <a:r>
              <a:rPr lang="en-US" altLang="zh-TW" dirty="0" smtClean="0"/>
              <a:t>Institute of Applied Microelectronics and Computer Engineering</a:t>
            </a:r>
          </a:p>
          <a:p>
            <a:r>
              <a:rPr lang="en-US" altLang="zh-TW" dirty="0" smtClean="0"/>
              <a:t>2011 IEEE 16th Conference on Emerging Technologies &amp; Factory Automation (ETFA)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Background Knowledge</a:t>
            </a:r>
          </a:p>
          <a:p>
            <a:r>
              <a:rPr lang="en-US" altLang="zh-TW" dirty="0" smtClean="0"/>
              <a:t>Network Topology and Architecture</a:t>
            </a:r>
          </a:p>
          <a:p>
            <a:r>
              <a:rPr lang="en-US" altLang="zh-TW" smtClean="0"/>
              <a:t>Messaging </a:t>
            </a:r>
            <a:r>
              <a:rPr lang="en-US" altLang="zh-TW" dirty="0" smtClean="0"/>
              <a:t>Patterns</a:t>
            </a:r>
          </a:p>
          <a:p>
            <a:r>
              <a:rPr lang="en-US" altLang="zh-TW" dirty="0" smtClean="0"/>
              <a:t>Implementation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</a:t>
            </a:r>
          </a:p>
          <a:p>
            <a:r>
              <a:rPr lang="en-US" altLang="zh-TW" dirty="0" smtClean="0"/>
              <a:t>Share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Background Knowledge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SOAP(Simple Object Access Protocol)</a:t>
            </a:r>
          </a:p>
          <a:p>
            <a:pPr lvl="1"/>
            <a:r>
              <a:rPr lang="en-US" altLang="zh-TW" dirty="0" smtClean="0"/>
              <a:t>HTTP/SMTP</a:t>
            </a:r>
          </a:p>
          <a:p>
            <a:pPr lvl="1"/>
            <a:r>
              <a:rPr lang="en-US" altLang="zh-TW" dirty="0" smtClean="0"/>
              <a:t>Envelop</a:t>
            </a:r>
          </a:p>
          <a:p>
            <a:pPr lvl="1"/>
            <a:r>
              <a:rPr lang="en-US" altLang="zh-TW" dirty="0" smtClean="0"/>
              <a:t>Message Format : XML</a:t>
            </a:r>
          </a:p>
          <a:p>
            <a:pPr lvl="1"/>
            <a:r>
              <a:rPr lang="en-US" altLang="zh-TW" dirty="0" smtClean="0"/>
              <a:t>Binding</a:t>
            </a:r>
          </a:p>
          <a:p>
            <a:pPr lvl="2"/>
            <a:r>
              <a:rPr lang="en-US" altLang="zh-TW" dirty="0" smtClean="0"/>
              <a:t>TCP/UDP/HTTP</a:t>
            </a:r>
          </a:p>
          <a:p>
            <a:pPr lvl="1"/>
            <a:r>
              <a:rPr lang="en-US" altLang="zh-TW" dirty="0" smtClean="0"/>
              <a:t>WS-* (Web Service-)</a:t>
            </a:r>
          </a:p>
          <a:p>
            <a:pPr lvl="2"/>
            <a:r>
              <a:rPr lang="en-US" altLang="zh-TW" dirty="0" smtClean="0"/>
              <a:t>WS-Address</a:t>
            </a:r>
          </a:p>
          <a:p>
            <a:r>
              <a:rPr lang="en-US" altLang="zh-TW" dirty="0" smtClean="0"/>
              <a:t>EXI(Efficient XML Interchange)</a:t>
            </a:r>
          </a:p>
          <a:p>
            <a:r>
              <a:rPr lang="en-US" altLang="zh-TW" dirty="0" smtClean="0"/>
              <a:t>Fast </a:t>
            </a:r>
            <a:r>
              <a:rPr lang="en-US" altLang="zh-TW" dirty="0" err="1" smtClean="0"/>
              <a:t>Infoset</a:t>
            </a:r>
            <a:endParaRPr lang="en-US" altLang="zh-TW" dirty="0" smtClean="0"/>
          </a:p>
          <a:p>
            <a:r>
              <a:rPr lang="en-US" altLang="zh-TW" dirty="0" smtClean="0"/>
              <a:t>MEP(message exchange pattern)</a:t>
            </a:r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Background Knowledge(Cont.)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err="1" smtClean="0"/>
              <a:t>CoAP</a:t>
            </a:r>
            <a:r>
              <a:rPr lang="en-US" altLang="zh-TW" dirty="0" smtClean="0"/>
              <a:t>(Constrained Application Protocol)</a:t>
            </a:r>
          </a:p>
          <a:p>
            <a:pPr lvl="1"/>
            <a:r>
              <a:rPr lang="en-US" altLang="zh-TW" dirty="0" smtClean="0"/>
              <a:t>Constrained</a:t>
            </a:r>
          </a:p>
          <a:p>
            <a:pPr lvl="2"/>
            <a:r>
              <a:rPr lang="en-US" altLang="zh-TW" dirty="0" smtClean="0"/>
              <a:t>Low-power</a:t>
            </a:r>
          </a:p>
          <a:p>
            <a:pPr lvl="2"/>
            <a:r>
              <a:rPr lang="en-US" altLang="zh-TW" dirty="0" err="1" smtClean="0"/>
              <a:t>Lossy</a:t>
            </a:r>
            <a:r>
              <a:rPr lang="en-US" altLang="zh-TW" dirty="0" smtClean="0"/>
              <a:t> , high packet error rates.</a:t>
            </a:r>
          </a:p>
          <a:p>
            <a:pPr lvl="2"/>
            <a:r>
              <a:rPr lang="en-US" altLang="zh-TW" dirty="0" smtClean="0"/>
              <a:t>Low throughput of 10s of kbps</a:t>
            </a:r>
          </a:p>
          <a:p>
            <a:pPr lvl="1"/>
            <a:r>
              <a:rPr lang="en-US" altLang="zh-TW" dirty="0" smtClean="0"/>
              <a:t>Designed to easily translate to HTTP</a:t>
            </a:r>
          </a:p>
          <a:p>
            <a:pPr lvl="1"/>
            <a:r>
              <a:rPr lang="en-US" altLang="zh-TW" dirty="0" smtClean="0"/>
              <a:t>Support multicast</a:t>
            </a:r>
          </a:p>
          <a:p>
            <a:pPr lvl="1"/>
            <a:r>
              <a:rPr lang="en-US" altLang="zh-TW" dirty="0" smtClean="0"/>
              <a:t>Low overhead</a:t>
            </a:r>
          </a:p>
          <a:p>
            <a:pPr lvl="1"/>
            <a:r>
              <a:rPr lang="en-US" altLang="zh-TW" dirty="0" smtClean="0"/>
              <a:t>Simplicity</a:t>
            </a:r>
          </a:p>
          <a:p>
            <a:pPr lvl="1"/>
            <a:r>
              <a:rPr lang="en-US" altLang="zh-TW" dirty="0" smtClean="0"/>
              <a:t>UDP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5" name="圖片 4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4725144"/>
            <a:ext cx="5150230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Network Topology and Architecture</a:t>
            </a:r>
            <a:endParaRPr lang="zh-TW" altLang="en-US" dirty="0"/>
          </a:p>
        </p:txBody>
      </p:sp>
      <p:pic>
        <p:nvPicPr>
          <p:cNvPr id="4" name="內容版面配置區 3" descr="12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556792"/>
            <a:ext cx="4892708" cy="4525963"/>
          </a:xfrm>
        </p:spPr>
      </p:pic>
      <p:pic>
        <p:nvPicPr>
          <p:cNvPr id="5" name="內容版面配置區 3" descr="78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780928"/>
            <a:ext cx="3868368" cy="1800200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Messaging Patterns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NON</a:t>
            </a:r>
            <a:r>
              <a:rPr lang="en-US" altLang="zh-TW" dirty="0" smtClean="0"/>
              <a:t>(non-</a:t>
            </a:r>
            <a:r>
              <a:rPr lang="en-US" altLang="zh-TW" dirty="0" err="1" smtClean="0"/>
              <a:t>conﬁrmable</a:t>
            </a:r>
            <a:r>
              <a:rPr lang="en-US" altLang="zh-TW" dirty="0" smtClean="0"/>
              <a:t>) request and response</a:t>
            </a:r>
          </a:p>
          <a:p>
            <a:r>
              <a:rPr lang="en-US" altLang="zh-TW" dirty="0" smtClean="0"/>
              <a:t>CON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Conﬁrmable</a:t>
            </a:r>
            <a:r>
              <a:rPr lang="en-US" altLang="zh-TW" dirty="0" smtClean="0"/>
              <a:t>) </a:t>
            </a:r>
            <a:r>
              <a:rPr lang="en-US" altLang="zh-TW" dirty="0" smtClean="0"/>
              <a:t>request </a:t>
            </a:r>
            <a:r>
              <a:rPr lang="en-US" altLang="zh-TW" dirty="0" smtClean="0"/>
              <a:t>and response</a:t>
            </a:r>
          </a:p>
          <a:p>
            <a:r>
              <a:rPr lang="en-US" altLang="zh-TW" dirty="0" smtClean="0"/>
              <a:t>Separated CON </a:t>
            </a:r>
            <a:r>
              <a:rPr lang="en-US" altLang="zh-TW" dirty="0" smtClean="0"/>
              <a:t>request </a:t>
            </a:r>
            <a:r>
              <a:rPr lang="en-US" altLang="zh-TW" dirty="0" smtClean="0"/>
              <a:t>and response</a:t>
            </a:r>
          </a:p>
          <a:p>
            <a:r>
              <a:rPr lang="en-US" altLang="zh-TW" dirty="0" smtClean="0"/>
              <a:t>CON request and NON response</a:t>
            </a:r>
          </a:p>
          <a:p>
            <a:r>
              <a:rPr lang="en-US" altLang="zh-TW" dirty="0" smtClean="0"/>
              <a:t>NON </a:t>
            </a:r>
            <a:r>
              <a:rPr lang="en-US" altLang="zh-TW" dirty="0" smtClean="0"/>
              <a:t>request </a:t>
            </a:r>
            <a:r>
              <a:rPr lang="en-US" altLang="zh-TW" dirty="0" smtClean="0"/>
              <a:t>and CON </a:t>
            </a:r>
            <a:r>
              <a:rPr lang="en-US" altLang="zh-TW" dirty="0" smtClean="0"/>
              <a:t>response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Implementation</a:t>
            </a:r>
            <a:endParaRPr lang="zh-TW" altLang="en-US" dirty="0"/>
          </a:p>
        </p:txBody>
      </p:sp>
      <p:pic>
        <p:nvPicPr>
          <p:cNvPr id="4" name="內容版面配置區 3" descr="45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628800"/>
            <a:ext cx="5760640" cy="4158569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 err="1" smtClean="0"/>
              <a:t>CoAP</a:t>
            </a:r>
            <a:r>
              <a:rPr lang="en-US" altLang="zh-TW" dirty="0" smtClean="0"/>
              <a:t>  protocol  developed  by  the  IETF  </a:t>
            </a:r>
            <a:r>
              <a:rPr lang="en-US" altLang="zh-TW" dirty="0" err="1" smtClean="0"/>
              <a:t>CoRE</a:t>
            </a:r>
            <a:r>
              <a:rPr lang="en-US" altLang="zh-TW" dirty="0" smtClean="0"/>
              <a:t>  working group  is  leaned  to  HTTP,  but  designed  to  </a:t>
            </a:r>
            <a:r>
              <a:rPr lang="en-US" altLang="zh-TW" dirty="0" err="1" smtClean="0"/>
              <a:t>ﬁt</a:t>
            </a:r>
            <a:r>
              <a:rPr lang="en-US" altLang="zh-TW" dirty="0" smtClean="0"/>
              <a:t>  better  in 6LoWPAN limitations.</a:t>
            </a:r>
          </a:p>
          <a:p>
            <a:r>
              <a:rPr lang="en-US" altLang="zh-TW" dirty="0" smtClean="0"/>
              <a:t>Combined with the mentioned binary encodings like for example EXI, SOAP Web services can also be deployed in bandwidth limited environments like WSNs.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254</Words>
  <Application>Microsoft Office PowerPoint</Application>
  <PresentationFormat>如螢幕大小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A Lightweight SOAP over CoAP Transport Binding for Resource Constraint Networks</vt:lpstr>
      <vt:lpstr>A CoAP based SOAP Transport Binding</vt:lpstr>
      <vt:lpstr>Outline</vt:lpstr>
      <vt:lpstr>Background Knowledge</vt:lpstr>
      <vt:lpstr>Background Knowledge(Cont.)</vt:lpstr>
      <vt:lpstr>Network Topology and Architecture</vt:lpstr>
      <vt:lpstr>Messaging Patterns</vt:lpstr>
      <vt:lpstr>Implementation</vt:lpstr>
      <vt:lpstr>Conclusion</vt:lpstr>
      <vt:lpstr>Reference</vt:lpstr>
      <vt:lpstr>Share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CoAP based SOAP Transport Binding</dc:title>
  <dc:creator>Nillson</dc:creator>
  <cp:lastModifiedBy>Nillson</cp:lastModifiedBy>
  <cp:revision>31</cp:revision>
  <dcterms:created xsi:type="dcterms:W3CDTF">2014-04-15T14:39:14Z</dcterms:created>
  <dcterms:modified xsi:type="dcterms:W3CDTF">2014-04-16T10:04:49Z</dcterms:modified>
</cp:coreProperties>
</file>