
<file path=[Content_Types].xml><?xml version="1.0" encoding="utf-8"?>
<Types xmlns="http://schemas.openxmlformats.org/package/2006/content-types">
  <Default Extension="tm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61" r:id="rId4"/>
    <p:sldId id="262" r:id="rId5"/>
    <p:sldId id="263" r:id="rId6"/>
    <p:sldId id="264" r:id="rId7"/>
    <p:sldId id="265" r:id="rId8"/>
    <p:sldId id="266" r:id="rId9"/>
    <p:sldId id="267" r:id="rId10"/>
    <p:sldId id="259" r:id="rId11"/>
    <p:sldId id="258" r:id="rId12"/>
    <p:sldId id="260" r:id="rId13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32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F7B008-84D3-4FC3-A437-5B82CDE5DD1E}" type="datetimeFigureOut">
              <a:rPr lang="zh-TW" altLang="en-US" smtClean="0"/>
              <a:t>2014/4/26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F817A0C-CF23-4F90-8443-204DD64518A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701245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E2168-FAE6-4850-B4C6-A32BA11116FF}" type="datetime1">
              <a:rPr lang="zh-TW" altLang="en-US" smtClean="0"/>
              <a:t>2014/4/26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24601-00B7-4572-BC3D-834BDEF64EF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842366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27397-BC6A-4A39-BAF2-2AC603E3B525}" type="datetime1">
              <a:rPr lang="zh-TW" altLang="en-US" smtClean="0"/>
              <a:t>2014/4/26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24601-00B7-4572-BC3D-834BDEF64EF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316171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9CE85-A698-4A84-912D-07985B8591B9}" type="datetime1">
              <a:rPr lang="zh-TW" altLang="en-US" smtClean="0"/>
              <a:t>2014/4/26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24601-00B7-4572-BC3D-834BDEF64EF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63002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37A12E-7F77-4D69-B292-326F3416F203}" type="datetime1">
              <a:rPr lang="zh-TW" altLang="en-US" smtClean="0"/>
              <a:t>2014/4/26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24601-00B7-4572-BC3D-834BDEF64EF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870312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58841E-C693-4DB1-9653-50BDAAFB796F}" type="datetime1">
              <a:rPr lang="zh-TW" altLang="en-US" smtClean="0"/>
              <a:t>2014/4/26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24601-00B7-4572-BC3D-834BDEF64EF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873291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1245E-B448-4DBB-84B6-B2CEDF1113E8}" type="datetime1">
              <a:rPr lang="zh-TW" altLang="en-US" smtClean="0"/>
              <a:t>2014/4/26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24601-00B7-4572-BC3D-834BDEF64EF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178559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A40206-DC24-4531-B66E-526F38206EB4}" type="datetime1">
              <a:rPr lang="zh-TW" altLang="en-US" smtClean="0"/>
              <a:t>2014/4/26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24601-00B7-4572-BC3D-834BDEF64EF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76440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563D3-5CFD-478D-BADD-9D8FB1DC68CD}" type="datetime1">
              <a:rPr lang="zh-TW" altLang="en-US" smtClean="0"/>
              <a:t>2014/4/26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24601-00B7-4572-BC3D-834BDEF64EF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123839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DC944-7D48-4F6E-9A73-76A972C125F3}" type="datetime1">
              <a:rPr lang="zh-TW" altLang="en-US" smtClean="0"/>
              <a:t>2014/4/26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24601-00B7-4572-BC3D-834BDEF64EF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101730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AF739-B6AC-4C72-B90D-13A74F75D9D2}" type="datetime1">
              <a:rPr lang="zh-TW" altLang="en-US" smtClean="0"/>
              <a:t>2014/4/26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24601-00B7-4572-BC3D-834BDEF64EF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901467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0A969-049A-4F54-A143-8BDD30462EA3}" type="datetime1">
              <a:rPr lang="zh-TW" altLang="en-US" smtClean="0"/>
              <a:t>2014/4/26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24601-00B7-4572-BC3D-834BDEF64EF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672462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325A2B-3A4F-4276-B784-F396D0745BD3}" type="datetime1">
              <a:rPr lang="zh-TW" altLang="en-US" smtClean="0"/>
              <a:t>2014/4/26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F24601-00B7-4572-BC3D-834BDEF64EF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272362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tmp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tmp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tmp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mp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mp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tmp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tmp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tmp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tmp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TW" dirty="0" smtClean="0">
                <a:latin typeface="+mj-ea"/>
              </a:rPr>
              <a:t>Using </a:t>
            </a:r>
            <a:r>
              <a:rPr lang="en-US" altLang="zh-TW" dirty="0" err="1" smtClean="0">
                <a:latin typeface="+mj-ea"/>
              </a:rPr>
              <a:t>SigComp</a:t>
            </a:r>
            <a:r>
              <a:rPr lang="en-US" altLang="zh-TW" dirty="0" smtClean="0">
                <a:latin typeface="+mj-ea"/>
              </a:rPr>
              <a:t> and ROHC in Wireless Networks</a:t>
            </a:r>
            <a:endParaRPr lang="zh-TW" altLang="en-US" dirty="0">
              <a:latin typeface="+mj-ea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altLang="zh-TW" dirty="0" err="1" smtClean="0">
                <a:latin typeface="+mn-ea"/>
              </a:rPr>
              <a:t>Priyanka</a:t>
            </a:r>
            <a:r>
              <a:rPr lang="en-US" altLang="zh-TW" dirty="0" smtClean="0">
                <a:latin typeface="+mn-ea"/>
              </a:rPr>
              <a:t> </a:t>
            </a:r>
            <a:r>
              <a:rPr lang="en-US" altLang="zh-TW" dirty="0" err="1" smtClean="0">
                <a:latin typeface="+mn-ea"/>
              </a:rPr>
              <a:t>Rawat</a:t>
            </a:r>
            <a:r>
              <a:rPr lang="en-US" altLang="zh-TW" dirty="0" smtClean="0">
                <a:latin typeface="+mn-ea"/>
              </a:rPr>
              <a:t>, Laurent </a:t>
            </a:r>
            <a:r>
              <a:rPr lang="en-US" altLang="zh-TW" dirty="0" err="1" smtClean="0">
                <a:latin typeface="+mn-ea"/>
              </a:rPr>
              <a:t>Toutain</a:t>
            </a:r>
            <a:r>
              <a:rPr lang="en-US" altLang="zh-TW" dirty="0" smtClean="0">
                <a:latin typeface="+mn-ea"/>
              </a:rPr>
              <a:t>, and Ana </a:t>
            </a:r>
            <a:r>
              <a:rPr lang="en-US" altLang="zh-TW" dirty="0" err="1" smtClean="0">
                <a:latin typeface="+mn-ea"/>
              </a:rPr>
              <a:t>Minaburo</a:t>
            </a:r>
            <a:endParaRPr lang="en-US" altLang="zh-TW" dirty="0" smtClean="0">
              <a:latin typeface="+mn-ea"/>
            </a:endParaRPr>
          </a:p>
          <a:p>
            <a:r>
              <a:rPr lang="en-US" altLang="zh-TW" dirty="0" smtClean="0">
                <a:latin typeface="+mn-ea"/>
              </a:rPr>
              <a:t>GET/ENST Bretagne, Rue de la </a:t>
            </a:r>
            <a:r>
              <a:rPr lang="en-US" altLang="zh-TW" dirty="0" err="1" smtClean="0">
                <a:latin typeface="+mn-ea"/>
              </a:rPr>
              <a:t>Chˆataigneraie</a:t>
            </a:r>
            <a:r>
              <a:rPr lang="en-US" altLang="zh-TW" dirty="0" smtClean="0">
                <a:latin typeface="+mn-ea"/>
              </a:rPr>
              <a:t>, CS 17607, 35576 </a:t>
            </a:r>
            <a:r>
              <a:rPr lang="en-US" altLang="zh-TW" dirty="0" err="1" smtClean="0">
                <a:latin typeface="+mn-ea"/>
              </a:rPr>
              <a:t>Cesson</a:t>
            </a:r>
            <a:r>
              <a:rPr lang="en-US" altLang="zh-TW" dirty="0" smtClean="0">
                <a:latin typeface="+mn-ea"/>
              </a:rPr>
              <a:t> </a:t>
            </a:r>
            <a:r>
              <a:rPr lang="en-US" altLang="zh-TW" dirty="0" err="1" smtClean="0">
                <a:latin typeface="+mn-ea"/>
              </a:rPr>
              <a:t>S´evign´e</a:t>
            </a:r>
            <a:r>
              <a:rPr lang="en-US" altLang="zh-TW" dirty="0" smtClean="0">
                <a:latin typeface="+mn-ea"/>
              </a:rPr>
              <a:t> </a:t>
            </a:r>
            <a:r>
              <a:rPr lang="en-US" altLang="zh-TW" dirty="0" err="1" smtClean="0">
                <a:latin typeface="+mn-ea"/>
              </a:rPr>
              <a:t>cedex</a:t>
            </a:r>
            <a:r>
              <a:rPr lang="en-US" altLang="zh-TW" dirty="0" smtClean="0">
                <a:latin typeface="+mn-ea"/>
              </a:rPr>
              <a:t>, France</a:t>
            </a:r>
          </a:p>
          <a:p>
            <a:r>
              <a:rPr lang="en-US" altLang="zh-TW" dirty="0" smtClean="0">
                <a:latin typeface="+mn-ea"/>
              </a:rPr>
              <a:t>Email:{</a:t>
            </a:r>
            <a:r>
              <a:rPr lang="en-US" altLang="zh-TW" dirty="0" err="1" smtClean="0">
                <a:latin typeface="+mn-ea"/>
              </a:rPr>
              <a:t>priyanka.rawat</a:t>
            </a:r>
            <a:r>
              <a:rPr lang="en-US" altLang="zh-TW" dirty="0" smtClean="0">
                <a:latin typeface="+mn-ea"/>
              </a:rPr>
              <a:t>, </a:t>
            </a:r>
            <a:r>
              <a:rPr lang="en-US" altLang="zh-TW" dirty="0" err="1" smtClean="0">
                <a:latin typeface="+mn-ea"/>
              </a:rPr>
              <a:t>laurent.toutain</a:t>
            </a:r>
            <a:r>
              <a:rPr lang="en-US" altLang="zh-TW" dirty="0" smtClean="0">
                <a:latin typeface="+mn-ea"/>
              </a:rPr>
              <a:t>}@enst-bretagne.fr and anaminaburo@gmail.com</a:t>
            </a:r>
            <a:endParaRPr lang="zh-TW" altLang="en-US" dirty="0">
              <a:latin typeface="+mn-ea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24601-00B7-4572-BC3D-834BDEF64EFA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671964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>
                <a:latin typeface="+mj-ea"/>
              </a:rPr>
              <a:t>Overhead for different SIP packets</a:t>
            </a:r>
            <a:endParaRPr lang="zh-TW" altLang="en-US" dirty="0">
              <a:latin typeface="+mj-ea"/>
            </a:endParaRPr>
          </a:p>
        </p:txBody>
      </p:sp>
      <p:pic>
        <p:nvPicPr>
          <p:cNvPr id="4" name="內容版面配置區 3" descr="畫面剪輯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748737"/>
            <a:ext cx="8229600" cy="4228889"/>
          </a:xfrm>
        </p:spPr>
      </p:pic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24601-00B7-4572-BC3D-834BDEF64EFA}" type="slidenum">
              <a:rPr lang="zh-TW" altLang="en-US" smtClean="0"/>
              <a:t>10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23399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err="1" smtClean="0">
                <a:latin typeface="+mj-ea"/>
              </a:rPr>
              <a:t>SigComp</a:t>
            </a:r>
            <a:r>
              <a:rPr lang="en-US" altLang="zh-TW" dirty="0" smtClean="0">
                <a:latin typeface="+mj-ea"/>
              </a:rPr>
              <a:t> and ROHC</a:t>
            </a:r>
            <a:endParaRPr lang="zh-TW" altLang="en-US" dirty="0">
              <a:latin typeface="+mj-ea"/>
            </a:endParaRPr>
          </a:p>
        </p:txBody>
      </p:sp>
      <p:pic>
        <p:nvPicPr>
          <p:cNvPr id="4" name="內容版面配置區 3" descr="畫面剪輯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71605" y="1600200"/>
            <a:ext cx="5400789" cy="4525963"/>
          </a:xfrm>
        </p:spPr>
      </p:pic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24601-00B7-4572-BC3D-834BDEF64EFA}" type="slidenum">
              <a:rPr lang="zh-TW" altLang="en-US" smtClean="0"/>
              <a:t>11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81198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TW" dirty="0" smtClean="0">
                <a:latin typeface="+mj-ea"/>
              </a:rPr>
              <a:t>Compare different compression algorithms</a:t>
            </a:r>
            <a:endParaRPr lang="zh-TW" altLang="en-US" dirty="0">
              <a:latin typeface="+mj-ea"/>
            </a:endParaRPr>
          </a:p>
        </p:txBody>
      </p:sp>
      <p:pic>
        <p:nvPicPr>
          <p:cNvPr id="4" name="內容版面配置區 3" descr="畫面剪輯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4199" y="1600200"/>
            <a:ext cx="5375601" cy="4525963"/>
          </a:xfrm>
        </p:spPr>
      </p:pic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24601-00B7-4572-BC3D-834BDEF64EFA}" type="slidenum">
              <a:rPr lang="zh-TW" altLang="en-US" smtClean="0"/>
              <a:t>12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126169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>
                <a:latin typeface="+mj-ea"/>
              </a:rPr>
              <a:t>Introduction</a:t>
            </a:r>
            <a:endParaRPr lang="zh-TW" altLang="en-US" dirty="0">
              <a:latin typeface="+mj-ea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>
                <a:latin typeface="+mn-ea"/>
              </a:rPr>
              <a:t>A typical SIP message may range from a few hundred bytes up to two thousand bytes or more.</a:t>
            </a:r>
          </a:p>
          <a:p>
            <a:r>
              <a:rPr lang="en-US" altLang="zh-TW" dirty="0" smtClean="0">
                <a:latin typeface="+mn-ea"/>
              </a:rPr>
              <a:t>Use of </a:t>
            </a:r>
            <a:r>
              <a:rPr lang="en-US" altLang="zh-TW" dirty="0" err="1" smtClean="0">
                <a:latin typeface="+mn-ea"/>
              </a:rPr>
              <a:t>SigComp</a:t>
            </a:r>
            <a:r>
              <a:rPr lang="en-US" altLang="zh-TW" dirty="0" smtClean="0">
                <a:latin typeface="+mn-ea"/>
              </a:rPr>
              <a:t> (SIP signaling compression mechanism) and ROHC (Robust Header Compression mechanism) schemes reduces the signaling and the protocol header overhead, respectively.</a:t>
            </a:r>
            <a:endParaRPr lang="zh-TW" altLang="en-US" dirty="0">
              <a:latin typeface="+mn-ea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24601-00B7-4572-BC3D-834BDEF64EFA}" type="slidenum">
              <a:rPr lang="zh-TW" altLang="en-US" smtClean="0"/>
              <a:t>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60127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4" name="內容版面配置區 3" descr="畫面剪輯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244"/>
            <a:ext cx="8604448" cy="6453337"/>
          </a:xfrm>
        </p:spPr>
      </p:pic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24601-00B7-4572-BC3D-834BDEF64EFA}" type="slidenum">
              <a:rPr lang="zh-TW" altLang="en-US" smtClean="0"/>
              <a:t>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92256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5" name="內容版面配置區 4" descr="畫面剪輯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8636080" cy="6453336"/>
          </a:xfrm>
        </p:spPr>
      </p:pic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24601-00B7-4572-BC3D-834BDEF64EFA}" type="slidenum">
              <a:rPr lang="zh-TW" altLang="en-US" smtClean="0"/>
              <a:t>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202614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5" name="內容版面配置區 4" descr="畫面剪輯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8676456" cy="6478802"/>
          </a:xfrm>
        </p:spPr>
      </p:pic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24601-00B7-4572-BC3D-834BDEF64EFA}" type="slidenum">
              <a:rPr lang="zh-TW" altLang="en-US" smtClean="0"/>
              <a:t>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648059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5" name="內容版面配置區 4" descr="畫面剪輯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3455"/>
            <a:ext cx="8614877" cy="6439881"/>
          </a:xfrm>
        </p:spPr>
      </p:pic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24601-00B7-4572-BC3D-834BDEF64EFA}" type="slidenum">
              <a:rPr lang="zh-TW" altLang="en-US" smtClean="0"/>
              <a:t>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288021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5" name="內容版面配置區 4" descr="畫面剪輯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05" y="7708"/>
            <a:ext cx="8641495" cy="6445628"/>
          </a:xfrm>
        </p:spPr>
      </p:pic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24601-00B7-4572-BC3D-834BDEF64EFA}" type="slidenum">
              <a:rPr lang="zh-TW" altLang="en-US" smtClean="0"/>
              <a:t>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297453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5" name="內容版面配置區 4" descr="畫面剪輯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8676456" cy="6488315"/>
          </a:xfrm>
        </p:spPr>
      </p:pic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24601-00B7-4572-BC3D-834BDEF64EFA}" type="slidenum">
              <a:rPr lang="zh-TW" altLang="en-US" smtClean="0"/>
              <a:t>8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410944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5" name="內容版面配置區 4" descr="畫面剪輯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8604448" cy="6458065"/>
          </a:xfrm>
        </p:spPr>
      </p:pic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24601-00B7-4572-BC3D-834BDEF64EFA}" type="slidenum">
              <a:rPr lang="zh-TW" altLang="en-US" smtClean="0"/>
              <a:t>9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610895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190</TotalTime>
  <Words>117</Words>
  <Application>Microsoft Office PowerPoint</Application>
  <PresentationFormat>如螢幕大小 (4:3)</PresentationFormat>
  <Paragraphs>22</Paragraphs>
  <Slides>12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12</vt:i4>
      </vt:variant>
    </vt:vector>
  </HeadingPairs>
  <TitlesOfParts>
    <vt:vector size="13" baseType="lpstr">
      <vt:lpstr>Office 佈景主題</vt:lpstr>
      <vt:lpstr>Using SigComp and ROHC in Wireless Networks</vt:lpstr>
      <vt:lpstr>Introduction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Overhead for different SIP packets</vt:lpstr>
      <vt:lpstr>SigComp and ROHC</vt:lpstr>
      <vt:lpstr>Compare different compression algorithms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Using SigComp and ROHC in Wireless Networks</dc:title>
  <dc:creator>user</dc:creator>
  <cp:lastModifiedBy>user</cp:lastModifiedBy>
  <cp:revision>8</cp:revision>
  <dcterms:created xsi:type="dcterms:W3CDTF">2014-04-25T05:07:57Z</dcterms:created>
  <dcterms:modified xsi:type="dcterms:W3CDTF">2014-04-26T04:51:23Z</dcterms:modified>
</cp:coreProperties>
</file>