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59" r:id="rId6"/>
    <p:sldId id="268" r:id="rId7"/>
    <p:sldId id="260" r:id="rId8"/>
    <p:sldId id="269" r:id="rId9"/>
    <p:sldId id="261" r:id="rId10"/>
    <p:sldId id="267" r:id="rId11"/>
    <p:sldId id="262" r:id="rId12"/>
    <p:sldId id="266" r:id="rId13"/>
    <p:sldId id="265" r:id="rId14"/>
    <p:sldId id="263" r:id="rId15"/>
    <p:sldId id="264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00" autoAdjust="0"/>
  </p:normalViewPr>
  <p:slideViewPr>
    <p:cSldViewPr>
      <p:cViewPr varScale="1">
        <p:scale>
          <a:sx n="56" d="100"/>
          <a:sy n="56" d="100"/>
        </p:scale>
        <p:origin x="-116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FCAF0-2B76-4EBD-9A27-3D7C1BE0BCE9}" type="datetimeFigureOut">
              <a:rPr lang="zh-TW" altLang="en-US" smtClean="0"/>
              <a:pPr/>
              <a:t>2014/7/8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46E0-7E3C-4D30-B11D-67E77B353F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a single audio media line, one codec, a random port number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546E0-7E3C-4D30-B11D-67E77B353F2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9C5B-AF8B-4776-A80A-17F5A5B7DE26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B7C02-010C-4F71-AA0E-B3608009A803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10D-D7C2-4435-AC54-34ECE93E9CB0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7923-C4EE-4EC6-BA2C-2A980F36A4DB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78C3-D1D2-45B8-AAFF-8BC6EDD41A38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79C06-FA95-4CAC-B356-7E899A03470C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5A00-2DFA-49F0-867C-F97FB81295E2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8D7D-8A5A-4A86-A264-369FD7E6463F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5653-BE2C-4A89-A964-805DE13AF3AC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2B3B-DDF7-4F25-831C-3F482E162D74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F77-5B93-443A-9E22-4DC5966E3263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C661-30EE-4A48-A60C-5FCA28DCC799}" type="datetime1">
              <a:rPr lang="zh-TW" altLang="en-US" smtClean="0"/>
              <a:t>2014/7/8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326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Best Current Practices for Third Party Call Control (3pcc)</a:t>
            </a:r>
            <a:br>
              <a:rPr lang="en-US" altLang="zh-TW" b="1" dirty="0" smtClean="0"/>
            </a:br>
            <a:r>
              <a:rPr lang="en-US" altLang="zh-TW" b="1" dirty="0" smtClean="0"/>
              <a:t>in the Session Initiation Protocol (SIP)</a:t>
            </a:r>
            <a:br>
              <a:rPr lang="en-US" altLang="zh-TW" b="1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April 2004, RFC3725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Author(s):</a:t>
            </a:r>
            <a:r>
              <a:rPr lang="en-US" altLang="zh-TW" dirty="0" smtClean="0"/>
              <a:t> J. Rosenberg, J. Peterson, H. </a:t>
            </a:r>
            <a:r>
              <a:rPr lang="en-US" altLang="zh-TW" dirty="0" err="1" smtClean="0"/>
              <a:t>Schulzrinne</a:t>
            </a:r>
            <a:r>
              <a:rPr lang="en-US" altLang="zh-TW" dirty="0" smtClean="0"/>
              <a:t>, G. Camarillo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 timeout problems.</a:t>
            </a:r>
          </a:p>
          <a:p>
            <a:r>
              <a:rPr lang="en-US" altLang="zh-TW" dirty="0" smtClean="0"/>
              <a:t> The controller doesn't need to assume anything about the media composition of the session.</a:t>
            </a:r>
          </a:p>
          <a:p>
            <a:r>
              <a:rPr lang="en-US" altLang="zh-TW" dirty="0" smtClean="0"/>
              <a:t>This flow is far more complicated than the simple and elegant Flow I.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Flow IV</a:t>
            </a:r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99330"/>
            <a:ext cx="5499348" cy="455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It’s a variation on Flow III that reduces its complexity.</a:t>
            </a:r>
          </a:p>
          <a:p>
            <a:r>
              <a:rPr lang="en-US" altLang="zh-TW" dirty="0" smtClean="0"/>
              <a:t>Both A and B will end up answering the call before it is known whether there is compatible media. If there is no media in common, the call can be terminated later with a BYE.</a:t>
            </a:r>
          </a:p>
          <a:p>
            <a:r>
              <a:rPr lang="en-US" altLang="zh-TW" dirty="0" smtClean="0"/>
              <a:t>However, the users will have already been alerted, resulting in user annoyance and possibly resulting in billing events. </a:t>
            </a:r>
            <a:br>
              <a:rPr lang="en-US" altLang="zh-TW" dirty="0" smtClean="0"/>
            </a:b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Call Flows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click-to-dial</a:t>
            </a:r>
          </a:p>
          <a:p>
            <a:pPr lvl="1"/>
            <a:r>
              <a:rPr lang="en-US" altLang="zh-TW" dirty="0" smtClean="0"/>
              <a:t>The user to click a link on a web page to speak to a customer service representative.</a:t>
            </a:r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The service is triggered through an HTTP POST request.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Call Flows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click-to-dial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28850"/>
            <a:ext cx="60102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>
                <a:hlinkClick r:id="rId2"/>
              </a:rPr>
              <a:t>SIP: Session Initiation Protocol</a:t>
            </a:r>
            <a:endParaRPr lang="en-US" altLang="zh-TW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3pcc Call Establishment</a:t>
            </a:r>
          </a:p>
          <a:p>
            <a:r>
              <a:rPr lang="en-US" altLang="zh-TW" dirty="0" smtClean="0"/>
              <a:t>Example Call Flows</a:t>
            </a:r>
          </a:p>
          <a:p>
            <a:r>
              <a:rPr lang="en-US" altLang="zh-TW" dirty="0" smtClean="0"/>
              <a:t>Reference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Third party call control (referred to as 3pcc) is often used for operator services (where an operator creates a call that connects two participants together) and conferencing.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These include the traditional ones on the PSTN, but also new ones such as click-to-dial.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Basic SIP Call Flow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420888"/>
            <a:ext cx="374467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Flow I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6768752" cy="396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flow is simple.</a:t>
            </a:r>
          </a:p>
          <a:p>
            <a:r>
              <a:rPr lang="en-US" altLang="zh-TW" dirty="0" smtClean="0"/>
              <a:t>Requires no manipulation of the SDP by the controller.</a:t>
            </a:r>
          </a:p>
          <a:p>
            <a:r>
              <a:rPr lang="en-US" altLang="zh-TW" dirty="0" smtClean="0"/>
              <a:t>A </a:t>
            </a:r>
            <a:r>
              <a:rPr lang="en-US" altLang="zh-TW" dirty="0" smtClean="0"/>
              <a:t>serious </a:t>
            </a:r>
            <a:r>
              <a:rPr lang="en-US" altLang="zh-TW" dirty="0" smtClean="0"/>
              <a:t>timeout problem.</a:t>
            </a:r>
          </a:p>
          <a:p>
            <a:pPr lvl="1"/>
            <a:r>
              <a:rPr lang="en-US" altLang="zh-TW" dirty="0" smtClean="0"/>
              <a:t>User B may not answer the call immediately. The controller cannot send the ACK to A right away.</a:t>
            </a:r>
          </a:p>
          <a:p>
            <a:pPr lvl="1"/>
            <a:r>
              <a:rPr lang="en-US" altLang="zh-TW" dirty="0" smtClean="0"/>
              <a:t>user A may retransmit 200 OK response periodically.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Flow II</a:t>
            </a:r>
          </a:p>
          <a:p>
            <a:endParaRPr lang="en-US" altLang="zh-TW" b="1" dirty="0" smtClean="0"/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132856"/>
            <a:ext cx="5544616" cy="535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bh</a:t>
            </a:r>
            <a:r>
              <a:rPr lang="en-US" altLang="zh-TW" dirty="0" smtClean="0"/>
              <a:t>: black holed </a:t>
            </a:r>
          </a:p>
          <a:p>
            <a:pPr lvl="1"/>
            <a:r>
              <a:rPr lang="en-US" altLang="zh-TW" dirty="0" smtClean="0"/>
              <a:t>a connection address of 0.0.0.0.</a:t>
            </a:r>
          </a:p>
          <a:p>
            <a:r>
              <a:rPr lang="en-US" altLang="zh-TW" dirty="0" smtClean="0"/>
              <a:t>No timeout problems.</a:t>
            </a:r>
          </a:p>
          <a:p>
            <a:r>
              <a:rPr lang="en-US" altLang="zh-TW" dirty="0" smtClean="0"/>
              <a:t>The controller know the media types to be used for the call.</a:t>
            </a:r>
          </a:p>
          <a:p>
            <a:r>
              <a:rPr lang="en-US" altLang="zh-TW" dirty="0" smtClean="0"/>
              <a:t>If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message </a:t>
            </a:r>
            <a:r>
              <a:rPr lang="en-US" altLang="zh-TW" dirty="0" smtClean="0"/>
              <a:t>2 </a:t>
            </a:r>
            <a:r>
              <a:rPr lang="en-US" altLang="zh-TW" dirty="0" smtClean="0"/>
              <a:t>and </a:t>
            </a:r>
            <a:r>
              <a:rPr lang="en-US" altLang="zh-TW" dirty="0" smtClean="0"/>
              <a:t>message </a:t>
            </a:r>
            <a:r>
              <a:rPr lang="en-US" altLang="zh-TW" dirty="0" smtClean="0"/>
              <a:t>8 with different SDP, </a:t>
            </a:r>
            <a:r>
              <a:rPr lang="en-US" altLang="zh-TW" dirty="0" smtClean="0"/>
              <a:t>the controller needs to re-INVITE A again, and so on. The result is an infinite loop of re-INVITEs.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3pcc Call Establishment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Flow III</a:t>
            </a:r>
          </a:p>
          <a:p>
            <a:endParaRPr lang="en-US" altLang="zh-TW" b="1" dirty="0" smtClean="0"/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48880"/>
            <a:ext cx="5639172" cy="42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393</Words>
  <Application>Microsoft Office PowerPoint</Application>
  <PresentationFormat>如螢幕大小 (4:3)</PresentationFormat>
  <Paragraphs>68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Best Current Practices for Third Party Call Control (3pcc) in the Session Initiation Protocol (SIP) </vt:lpstr>
      <vt:lpstr>Outline</vt:lpstr>
      <vt:lpstr>Introduction</vt:lpstr>
      <vt:lpstr>Introduction</vt:lpstr>
      <vt:lpstr>3pcc Call Establishment</vt:lpstr>
      <vt:lpstr>3pcc Call Establishment</vt:lpstr>
      <vt:lpstr>3pcc Call Establishment</vt:lpstr>
      <vt:lpstr>3pcc Call Establishment</vt:lpstr>
      <vt:lpstr>3pcc Call Establishment</vt:lpstr>
      <vt:lpstr>3pcc Call Establishment</vt:lpstr>
      <vt:lpstr>3pcc Call Establishment</vt:lpstr>
      <vt:lpstr>3pcc Call Establishment</vt:lpstr>
      <vt:lpstr>Example Call Flows</vt:lpstr>
      <vt:lpstr>Example Call Flows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Current Practices for Third Party Call Control (3pcc) in the Session Initiation Protocol (SIP) </dc:title>
  <dc:creator>Tedtsai</dc:creator>
  <cp:lastModifiedBy>Tedtsai</cp:lastModifiedBy>
  <cp:revision>50</cp:revision>
  <dcterms:created xsi:type="dcterms:W3CDTF">2014-07-02T11:28:29Z</dcterms:created>
  <dcterms:modified xsi:type="dcterms:W3CDTF">2014-07-08T13:43:11Z</dcterms:modified>
</cp:coreProperties>
</file>