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3" r:id="rId6"/>
    <p:sldId id="266" r:id="rId7"/>
    <p:sldId id="261" r:id="rId8"/>
    <p:sldId id="264" r:id="rId9"/>
    <p:sldId id="258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39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Cisco Architecture for Lawful Intercept in IP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October 2004,rfc3924 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Author(s):</a:t>
            </a:r>
            <a:r>
              <a:rPr lang="en-US" altLang="zh-TW" dirty="0" smtClean="0"/>
              <a:t> F. </a:t>
            </a:r>
            <a:r>
              <a:rPr lang="en-US" altLang="zh-TW" dirty="0" err="1" smtClean="0"/>
              <a:t>Baker,B</a:t>
            </a:r>
            <a:r>
              <a:rPr lang="en-US" altLang="zh-TW" dirty="0" smtClean="0"/>
              <a:t>. </a:t>
            </a:r>
            <a:r>
              <a:rPr lang="en-US" altLang="zh-TW" dirty="0" err="1" smtClean="0"/>
              <a:t>Foster,C</a:t>
            </a:r>
            <a:r>
              <a:rPr lang="en-US" altLang="zh-TW" dirty="0" smtClean="0"/>
              <a:t>. Sharp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Reference </a:t>
            </a:r>
            <a:r>
              <a:rPr lang="en-US" altLang="zh-TW" dirty="0" smtClean="0"/>
              <a:t>Model</a:t>
            </a:r>
          </a:p>
          <a:p>
            <a:r>
              <a:rPr lang="en-US" altLang="zh-TW" dirty="0" smtClean="0"/>
              <a:t>Interfaces</a:t>
            </a:r>
          </a:p>
          <a:p>
            <a:r>
              <a:rPr lang="en-US" altLang="zh-TW" smtClean="0"/>
              <a:t>Reference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Lawful interception is a common practice for monitoring a telecommunication network by law enforcement agencies all over the </a:t>
            </a:r>
            <a:r>
              <a:rPr lang="en-US" altLang="zh-TW" dirty="0" smtClean="0"/>
              <a:t>world.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This document describes Cisco's Architecture for supporting lawful intercept in IP networks. It provides a general solution that has a minimum set of common interfaces.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Reference </a:t>
            </a:r>
            <a:r>
              <a:rPr lang="en-US" altLang="zh-TW" dirty="0" smtClean="0"/>
              <a:t>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71628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Lawful Intercept (LI) Administration </a:t>
            </a:r>
            <a:r>
              <a:rPr lang="en-US" altLang="zh-TW" dirty="0" smtClean="0"/>
              <a:t>Function</a:t>
            </a:r>
          </a:p>
          <a:p>
            <a:r>
              <a:rPr lang="en-US" altLang="zh-TW" dirty="0" smtClean="0"/>
              <a:t>Intercept Access Point (IAP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Content </a:t>
            </a:r>
            <a:r>
              <a:rPr lang="en-US" altLang="zh-TW" dirty="0" smtClean="0"/>
              <a:t>IAP</a:t>
            </a:r>
          </a:p>
          <a:p>
            <a:r>
              <a:rPr lang="en-US" altLang="zh-TW" dirty="0" smtClean="0"/>
              <a:t>IRI </a:t>
            </a:r>
            <a:r>
              <a:rPr lang="en-US" altLang="zh-TW" dirty="0" smtClean="0"/>
              <a:t>IAP</a:t>
            </a:r>
          </a:p>
          <a:p>
            <a:r>
              <a:rPr lang="en-US" altLang="zh-TW" dirty="0" smtClean="0"/>
              <a:t>Law Enforcement </a:t>
            </a:r>
            <a:r>
              <a:rPr lang="en-US" altLang="zh-TW" dirty="0" smtClean="0"/>
              <a:t>Agency</a:t>
            </a:r>
          </a:p>
          <a:p>
            <a:r>
              <a:rPr lang="en-US" altLang="zh-TW" dirty="0" smtClean="0"/>
              <a:t>Mediation Device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Location and Address Information for Content </a:t>
            </a:r>
            <a:r>
              <a:rPr lang="en-US" altLang="zh-TW" dirty="0" smtClean="0"/>
              <a:t>Intercepts</a:t>
            </a:r>
          </a:p>
          <a:p>
            <a:r>
              <a:rPr lang="en-US" altLang="zh-TW" dirty="0" smtClean="0"/>
              <a:t>Content </a:t>
            </a:r>
            <a:r>
              <a:rPr lang="en-US" altLang="zh-TW" dirty="0" smtClean="0"/>
              <a:t>Encryption</a:t>
            </a:r>
          </a:p>
          <a:p>
            <a:r>
              <a:rPr lang="en-US" altLang="zh-TW" dirty="0" smtClean="0"/>
              <a:t>Detection by the Intercept </a:t>
            </a:r>
            <a:r>
              <a:rPr lang="en-US" altLang="zh-TW" dirty="0" smtClean="0"/>
              <a:t>Subject</a:t>
            </a:r>
          </a:p>
          <a:p>
            <a:r>
              <a:rPr lang="en-US" altLang="zh-TW" dirty="0" smtClean="0"/>
              <a:t>Unauthorized Creation and </a:t>
            </a:r>
            <a:r>
              <a:rPr lang="en-US" altLang="zh-TW" dirty="0" smtClean="0"/>
              <a:t>Detection</a:t>
            </a:r>
          </a:p>
          <a:p>
            <a:r>
              <a:rPr lang="en-US" altLang="zh-TW" dirty="0" smtClean="0"/>
              <a:t>Capacity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Interfaces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Content Intercept Request </a:t>
            </a:r>
            <a:r>
              <a:rPr lang="en-US" altLang="zh-TW" b="1" dirty="0" smtClean="0"/>
              <a:t>Interface</a:t>
            </a:r>
          </a:p>
          <a:p>
            <a:pPr lvl="1"/>
            <a:r>
              <a:rPr lang="en-US" altLang="zh-TW" dirty="0" smtClean="0"/>
              <a:t>A Filter specification for classifying the packets to be intercepted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The destination address of the MD (where to send the packets</a:t>
            </a:r>
            <a:r>
              <a:rPr lang="en-US" altLang="zh-TW" dirty="0" smtClean="0"/>
              <a:t>).</a:t>
            </a:r>
          </a:p>
          <a:p>
            <a:pPr lvl="1"/>
            <a:r>
              <a:rPr lang="en-US" altLang="zh-TW" dirty="0" smtClean="0"/>
              <a:t>Encapsulation and Transport parameters.</a:t>
            </a:r>
            <a:endParaRPr lang="en-US" altLang="zh-TW" b="1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Interfaces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Intercept Content Interface</a:t>
            </a:r>
          </a:p>
          <a:p>
            <a:pPr lvl="1"/>
            <a:r>
              <a:rPr lang="en-US" altLang="zh-TW" dirty="0" smtClean="0"/>
              <a:t>Source </a:t>
            </a:r>
            <a:r>
              <a:rPr lang="en-US" altLang="zh-TW" dirty="0" smtClean="0"/>
              <a:t>and destination </a:t>
            </a:r>
            <a:r>
              <a:rPr lang="en-US" altLang="zh-TW" dirty="0" smtClean="0"/>
              <a:t>addresses</a:t>
            </a:r>
          </a:p>
          <a:p>
            <a:pPr lvl="1"/>
            <a:r>
              <a:rPr lang="en-US" altLang="zh-TW" dirty="0" smtClean="0"/>
              <a:t>Payload</a:t>
            </a:r>
          </a:p>
          <a:p>
            <a:pPr lvl="1"/>
            <a:r>
              <a:rPr lang="en-US" altLang="zh-TW" dirty="0" smtClean="0"/>
              <a:t>An identifier </a:t>
            </a:r>
            <a:r>
              <a:rPr lang="en-US" altLang="zh-TW" dirty="0" smtClean="0"/>
              <a:t>for correlating the packets </a:t>
            </a:r>
            <a:r>
              <a:rPr lang="en-US" altLang="zh-TW" dirty="0" smtClean="0"/>
              <a:t>with </a:t>
            </a:r>
            <a:r>
              <a:rPr lang="en-US" altLang="zh-TW" dirty="0" smtClean="0"/>
              <a:t>the IRI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RFC3924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172</Words>
  <Application>Microsoft Office PowerPoint</Application>
  <PresentationFormat>如螢幕大小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Cisco Architecture for Lawful Intercept in IP Networks</vt:lpstr>
      <vt:lpstr>Outline</vt:lpstr>
      <vt:lpstr>Introduction</vt:lpstr>
      <vt:lpstr>Reference Model</vt:lpstr>
      <vt:lpstr>Reference Model</vt:lpstr>
      <vt:lpstr>投影片 6</vt:lpstr>
      <vt:lpstr>Interfaces</vt:lpstr>
      <vt:lpstr>Interfaces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Architecture for Lawful Intercept in IP Networks</dc:title>
  <dc:creator>Tedtsai</dc:creator>
  <cp:lastModifiedBy>Tedtsai</cp:lastModifiedBy>
  <cp:revision>47</cp:revision>
  <dcterms:created xsi:type="dcterms:W3CDTF">2014-08-21T02:30:21Z</dcterms:created>
  <dcterms:modified xsi:type="dcterms:W3CDTF">2014-08-21T03:25:14Z</dcterms:modified>
</cp:coreProperties>
</file>