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6" r:id="rId9"/>
    <p:sldId id="268" r:id="rId10"/>
    <p:sldId id="269" r:id="rId11"/>
    <p:sldId id="271" r:id="rId12"/>
    <p:sldId id="263" r:id="rId13"/>
    <p:sldId id="264" r:id="rId14"/>
    <p:sldId id="265" r:id="rId15"/>
    <p:sldId id="278" r:id="rId16"/>
    <p:sldId id="279" r:id="rId17"/>
    <p:sldId id="272" r:id="rId18"/>
    <p:sldId id="280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C35EE-5FD2-47D5-B5A2-E828CCAC20A8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A90E5-594C-4C4E-B502-09BD51F80D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99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A90E5-594C-4C4E-B502-09BD51F80D8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48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4AB5-C899-47F4-AE0F-927D9220A708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16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CBE-0BA3-489B-8440-F3FE845E9B7C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55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DAFB-B88E-4AAB-B43F-42AD83625046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8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401-86B2-4C0A-9713-BE26CCCD026C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22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1D3B-F739-422E-AB94-FB7688A2C4E7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96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7D11-E814-4330-94A4-F93F78D099E6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72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2C99-4317-4468-8C10-0380EB1B12A9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33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6FD7-3569-42B0-8292-7AB45B9C4374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11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A400-3A49-46D5-BC72-42A52EE560AF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34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04BC-DDF6-472B-A486-CC526372B9CD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85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02A5-CA2B-428C-80BB-7DFCD9ECCF36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8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60AC1-E861-4340-A9B1-29DECD18AFC2}" type="datetime1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FAF7-946D-45AE-A0AF-520303841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90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" TargetMode="External"/><Relationship Id="rId2" Type="http://schemas.openxmlformats.org/officeDocument/2006/relationships/hyperlink" Target="http://www.oracle.com/technetwork/java/javase/download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veloper.android.com/reference/packages.html" TargetMode="External"/><Relationship Id="rId4" Type="http://schemas.openxmlformats.org/officeDocument/2006/relationships/hyperlink" Target="http://developer.android.com/sdk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l-ssl.google.com/android/eclip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Android App Design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altLang="zh-TW" dirty="0"/>
              <a:t>Establishment and start the </a:t>
            </a:r>
            <a:r>
              <a:rPr lang="en-US" altLang="zh-TW" dirty="0" smtClean="0"/>
              <a:t>AVD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/>
              <a:t>Window/AVD Manager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5123" name="Picture 3" descr="未命名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76780"/>
            <a:ext cx="38100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zhe\Desktop\未命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9" y="2188268"/>
            <a:ext cx="4803501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146" name="Picture 2" descr="C:\Users\zhe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716"/>
            <a:ext cx="453650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未命名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8894"/>
            <a:ext cx="3144391" cy="571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zhe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6" y="3645024"/>
            <a:ext cx="24479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/>
              <a:t>Implementation Process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400600"/>
          </a:xfrm>
        </p:spPr>
        <p:txBody>
          <a:bodyPr/>
          <a:lstStyle/>
          <a:p>
            <a:r>
              <a:rPr lang="en-US" altLang="zh-TW" dirty="0" smtClean="0"/>
              <a:t>Open the Eclipse IDE and select workspace directory.</a:t>
            </a:r>
            <a:endParaRPr lang="zh-TW" altLang="en-US" dirty="0"/>
          </a:p>
        </p:txBody>
      </p:sp>
      <p:pic>
        <p:nvPicPr>
          <p:cNvPr id="1026" name="Picture 2" descr="未命名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072062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1" y="3789040"/>
            <a:ext cx="30734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8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altLang="zh-TW" dirty="0" smtClean="0"/>
              <a:t>Select the installation path of the Android SDK to complete the workspace set.</a:t>
            </a:r>
            <a:endParaRPr lang="zh-TW" altLang="en-US" dirty="0"/>
          </a:p>
        </p:txBody>
      </p:sp>
      <p:pic>
        <p:nvPicPr>
          <p:cNvPr id="2050" name="Picture 2" descr="未命名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6626"/>
            <a:ext cx="7512728" cy="409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1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zh-TW" dirty="0" smtClean="0"/>
              <a:t>Create a new project.</a:t>
            </a:r>
            <a:endParaRPr lang="zh-TW" altLang="en-US" dirty="0"/>
          </a:p>
        </p:txBody>
      </p:sp>
      <p:pic>
        <p:nvPicPr>
          <p:cNvPr id="3075" name="Picture 3" descr="未命名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7666"/>
            <a:ext cx="432048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8194" name="Picture 2" descr="C:\Users\zhe\Desktop\54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6" y="1858042"/>
            <a:ext cx="41052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altLang="zh-TW" dirty="0" smtClean="0"/>
              <a:t>Sample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027" name="Picture 3" descr="C:\Users\zhe\Desktop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1140618"/>
            <a:ext cx="3227010" cy="51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e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525864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2050" name="Picture 2" descr="C:\Users\zhe\Desktop\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8242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zhe\Desktop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2004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24644"/>
            <a:ext cx="8229600" cy="651672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Layout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public void button1_Click(View view)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3" y="973869"/>
            <a:ext cx="35147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未命名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33" y="1044742"/>
            <a:ext cx="3380408" cy="46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3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altLang="zh-TW" dirty="0" smtClean="0"/>
              <a:t>Online documents of Android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3074" name="Picture 2" descr="C:\Users\zhe\Desktop\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2142"/>
            <a:ext cx="7848872" cy="48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r>
              <a:rPr lang="en-US" altLang="zh-TW" dirty="0"/>
              <a:t>Simple </a:t>
            </a:r>
            <a:r>
              <a:rPr lang="en-US" altLang="zh-TW" dirty="0" smtClean="0"/>
              <a:t>application</a:t>
            </a:r>
            <a:endParaRPr lang="en-US" altLang="zh-TW" dirty="0"/>
          </a:p>
          <a:p>
            <a:pPr marL="914400" lvl="1" indent="-514350">
              <a:buFont typeface="+mj-lt"/>
              <a:buAutoNum type="alphaLcPeriod"/>
            </a:pPr>
            <a:r>
              <a:rPr lang="en-US" altLang="zh-TW" dirty="0"/>
              <a:t>Search Constellation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sz="2500" dirty="0" smtClean="0"/>
              <a:t>        </a:t>
            </a:r>
            <a:endParaRPr lang="zh-TW" altLang="en-US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0242" name="Picture 2" descr="999882_508375232545301_122044263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9" y="1844824"/>
            <a:ext cx="280668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未命名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34" y="1844824"/>
            <a:ext cx="372171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</a:p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Development Environment</a:t>
            </a:r>
          </a:p>
          <a:p>
            <a:r>
              <a:rPr lang="en-US" altLang="zh-TW" dirty="0" smtClean="0"/>
              <a:t>Implementation Process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50099"/>
          </a:xfrm>
        </p:spPr>
        <p:txBody>
          <a:bodyPr/>
          <a:lstStyle/>
          <a:p>
            <a:pPr marL="400050" lvl="1" indent="0">
              <a:buNone/>
            </a:pPr>
            <a:r>
              <a:rPr lang="en-US" altLang="zh-TW" dirty="0"/>
              <a:t>b</a:t>
            </a:r>
            <a:r>
              <a:rPr lang="en-US" altLang="zh-TW" dirty="0" smtClean="0"/>
              <a:t>.    BMI </a:t>
            </a:r>
            <a:r>
              <a:rPr lang="en-US" altLang="zh-TW" dirty="0"/>
              <a:t>calculation    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1266" name="Picture 2" descr="2013-06-16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309773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42" y="1700808"/>
            <a:ext cx="482113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Conclusion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en-US" altLang="zh-TW" dirty="0"/>
              <a:t>Although the achievements are simple , however , during the production process </a:t>
            </a:r>
            <a:r>
              <a:rPr lang="en-US" altLang="zh-TW" dirty="0" err="1"/>
              <a:t>i</a:t>
            </a:r>
            <a:r>
              <a:rPr lang="en-US" altLang="zh-TW" dirty="0"/>
              <a:t> can learn about how it is made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/>
              <a:t>The mobile app is very universal now . Relatively, there are many engineers in this domain.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6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68760"/>
            <a:ext cx="8517632" cy="51845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Download Java </a:t>
            </a: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</a:t>
            </a:r>
            <a:r>
              <a:rPr lang="en-US" altLang="zh-TW" sz="2800" dirty="0" smtClean="0">
                <a:hlinkClick r:id="rId2"/>
              </a:rPr>
              <a:t>www.oracle.com/technetwork/java/javase/downloads/index.html</a:t>
            </a:r>
            <a:endParaRPr lang="en-US" altLang="zh-TW" sz="2800" dirty="0" smtClean="0"/>
          </a:p>
          <a:p>
            <a:pPr marL="514350" indent="-514350">
              <a:buAutoNum type="arabicPeriod" startAt="2"/>
            </a:pPr>
            <a:r>
              <a:rPr lang="en-US" altLang="zh-TW" sz="2800" dirty="0" smtClean="0"/>
              <a:t>Download Eclipse IDE</a:t>
            </a:r>
          </a:p>
          <a:p>
            <a:pPr marL="0" indent="0">
              <a:buNone/>
            </a:pPr>
            <a:r>
              <a:rPr lang="en-US" altLang="zh-TW" sz="2800" dirty="0"/>
              <a:t>       </a:t>
            </a:r>
            <a:r>
              <a:rPr lang="en-US" altLang="zh-TW" sz="2800" dirty="0">
                <a:hlinkClick r:id="rId3"/>
              </a:rPr>
              <a:t>http://www.eclipse.org/downloads/</a:t>
            </a:r>
            <a:endParaRPr lang="en-US" altLang="zh-TW" sz="2800" dirty="0"/>
          </a:p>
          <a:p>
            <a:pPr marL="514350" indent="-514350">
              <a:buAutoNum type="arabicPeriod" startAt="3"/>
            </a:pPr>
            <a:r>
              <a:rPr lang="en-US" altLang="zh-TW" sz="2800" dirty="0" smtClean="0"/>
              <a:t>Download SDK</a:t>
            </a:r>
          </a:p>
          <a:p>
            <a:pPr marL="0" indent="0">
              <a:buNone/>
            </a:pPr>
            <a:r>
              <a:rPr lang="en-US" altLang="zh-TW" sz="2800" dirty="0" smtClean="0"/>
              <a:t>       </a:t>
            </a:r>
            <a:r>
              <a:rPr lang="en-US" altLang="zh-TW" sz="2800" dirty="0">
                <a:hlinkClick r:id="rId4"/>
              </a:rPr>
              <a:t>http://</a:t>
            </a:r>
            <a:r>
              <a:rPr lang="en-US" altLang="zh-TW" sz="2800" dirty="0" smtClean="0">
                <a:hlinkClick r:id="rId4"/>
              </a:rPr>
              <a:t>developer.android.com/sdk/index.html</a:t>
            </a:r>
            <a:endParaRPr lang="en-US" altLang="zh-TW" sz="2800" dirty="0" smtClean="0"/>
          </a:p>
          <a:p>
            <a:pPr marL="514350" indent="-514350">
              <a:buAutoNum type="arabicPeriod" startAt="4"/>
            </a:pPr>
            <a:r>
              <a:rPr lang="en-US" altLang="zh-TW" sz="2800" dirty="0" smtClean="0"/>
              <a:t>Online documents of Android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 </a:t>
            </a:r>
            <a:r>
              <a:rPr lang="en-US" altLang="zh-TW" sz="2800" dirty="0">
                <a:hlinkClick r:id="rId5"/>
              </a:rPr>
              <a:t>http://developer.android.com/reference/packages.html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5.    </a:t>
            </a:r>
            <a:r>
              <a:rPr lang="zh-TW" altLang="en-US" sz="2800" dirty="0" smtClean="0"/>
              <a:t>新</a:t>
            </a:r>
            <a:r>
              <a:rPr lang="zh-TW" altLang="en-US" sz="2800" dirty="0"/>
              <a:t>觀念 </a:t>
            </a:r>
            <a:r>
              <a:rPr lang="en-US" altLang="zh-TW" sz="2800" dirty="0"/>
              <a:t>Android SDK </a:t>
            </a:r>
            <a:r>
              <a:rPr lang="zh-TW" altLang="en-US" sz="2800" dirty="0"/>
              <a:t>程式設計範例教本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  陳會安 著，旗標出版股份有限公司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 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500" dirty="0"/>
          </a:p>
          <a:p>
            <a:pPr marL="0" indent="0">
              <a:buNone/>
            </a:pPr>
            <a:endParaRPr lang="en-US" altLang="zh-TW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4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Technology is more developed than past.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smart phones are becoming more common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now.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With smart phones in general, the mobile app</a:t>
            </a:r>
          </a:p>
          <a:p>
            <a:pPr marL="0" indent="0">
              <a:buNone/>
            </a:pPr>
            <a:r>
              <a:rPr lang="en-US" altLang="zh-TW" dirty="0" smtClean="0"/>
              <a:t>    is also getting diversification.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8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Android is the Linux-based operating system.</a:t>
            </a:r>
          </a:p>
          <a:p>
            <a:pPr marL="0" indent="0">
              <a:buNone/>
            </a:pPr>
            <a:r>
              <a:rPr lang="en-US" altLang="zh-TW" dirty="0" smtClean="0"/>
              <a:t>    And it is the open source operating system.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Profit Source integrate a lot of things.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 err="1" smtClean="0"/>
              <a:t>Example:Gmail,Youtube,Google</a:t>
            </a:r>
            <a:r>
              <a:rPr lang="en-US" altLang="zh-TW" dirty="0" smtClean="0"/>
              <a:t> map,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Android market.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Android provides a complete development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tools and frameworks.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0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altLang="zh-TW" sz="4900" dirty="0"/>
              <a:t>Development Environment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altLang="zh-TW" dirty="0" smtClean="0"/>
              <a:t>Install the JDK to compile Java language.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88282"/>
            <a:ext cx="6624736" cy="35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5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264696"/>
          </a:xfrm>
        </p:spPr>
        <p:txBody>
          <a:bodyPr/>
          <a:lstStyle/>
          <a:p>
            <a:r>
              <a:rPr lang="en-US" altLang="zh-TW" dirty="0" smtClean="0"/>
              <a:t>Install the Eclipse IDE.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Eclipse is the famous </a:t>
            </a:r>
            <a:r>
              <a:rPr lang="en-US" altLang="zh-TW" dirty="0"/>
              <a:t>Integrated </a:t>
            </a:r>
            <a:r>
              <a:rPr lang="en-US" altLang="zh-TW" dirty="0" smtClean="0"/>
              <a:t>Development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Environment.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Install the Android SDK.</a:t>
            </a:r>
          </a:p>
        </p:txBody>
      </p:sp>
      <p:pic>
        <p:nvPicPr>
          <p:cNvPr id="2050" name="Picture 2" descr="未命名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86" y="2132856"/>
            <a:ext cx="71898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" name="Picture 2" descr="未命名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86" y="5757018"/>
            <a:ext cx="4365547" cy="9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0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865515"/>
          </a:xfrm>
        </p:spPr>
        <p:txBody>
          <a:bodyPr/>
          <a:lstStyle/>
          <a:p>
            <a:r>
              <a:rPr lang="en-US" altLang="zh-TW" dirty="0"/>
              <a:t>Install the ADT(Android Development Tools).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/>
              <a:t>Help/Install </a:t>
            </a:r>
            <a:r>
              <a:rPr lang="en-US" altLang="zh-TW"/>
              <a:t>New </a:t>
            </a:r>
            <a:r>
              <a:rPr lang="en-US" altLang="zh-TW" smtClean="0"/>
              <a:t>Software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098" name="Picture 2" descr="未命名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786246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332656"/>
            <a:ext cx="8630739" cy="6192688"/>
          </a:xfrm>
        </p:spPr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1900" dirty="0" smtClean="0"/>
              <a:t>                                                                                       </a:t>
            </a:r>
            <a:r>
              <a:rPr lang="en-US" altLang="zh-TW" sz="1900" u="sng" dirty="0" smtClean="0">
                <a:hlinkClick r:id="rId3"/>
              </a:rPr>
              <a:t>http</a:t>
            </a:r>
            <a:r>
              <a:rPr lang="en-US" altLang="zh-TW" sz="1900" u="sng" dirty="0">
                <a:hlinkClick r:id="rId3"/>
              </a:rPr>
              <a:t>://dl-ssl.google.com/android/eclipse/</a:t>
            </a:r>
            <a:endParaRPr lang="en-US" altLang="zh-TW" sz="1900" dirty="0"/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After install the ADT completely , we need to restart the Eclipse IDE.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1028" name="Picture 4" descr="未命名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32" y="771117"/>
            <a:ext cx="4038203" cy="200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未命名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57874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US" altLang="zh-TW" dirty="0"/>
              <a:t>Update and Installing the </a:t>
            </a:r>
            <a:r>
              <a:rPr lang="en-US" altLang="zh-TW" dirty="0" smtClean="0"/>
              <a:t>SDK</a:t>
            </a:r>
          </a:p>
          <a:p>
            <a:pPr marL="0" indent="0">
              <a:buNone/>
            </a:pPr>
            <a:r>
              <a:rPr lang="en-US" altLang="zh-TW" sz="3000" dirty="0"/>
              <a:t> </a:t>
            </a:r>
            <a:r>
              <a:rPr lang="en-US" altLang="zh-TW" sz="3000" dirty="0" smtClean="0"/>
              <a:t>   </a:t>
            </a:r>
            <a:r>
              <a:rPr lang="en-US" altLang="zh-TW" sz="2800" dirty="0" smtClean="0"/>
              <a:t>Install </a:t>
            </a:r>
            <a:r>
              <a:rPr lang="en-US" altLang="zh-TW" sz="2800" dirty="0"/>
              <a:t>the SDK platform suite and the API </a:t>
            </a:r>
            <a:r>
              <a:rPr lang="en-US" altLang="zh-TW" sz="2800" dirty="0" smtClean="0"/>
              <a:t>of other </a:t>
            </a:r>
          </a:p>
          <a:p>
            <a:pPr marL="0" indent="0">
              <a:buNone/>
            </a:pPr>
            <a:r>
              <a:rPr lang="en-US" altLang="zh-TW" sz="2800" dirty="0" smtClean="0"/>
              <a:t>    vendors.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    Window/Android </a:t>
            </a:r>
            <a:r>
              <a:rPr lang="en-US" altLang="zh-TW" sz="2800" dirty="0"/>
              <a:t>SDK Manager</a:t>
            </a:r>
            <a:endParaRPr lang="zh-TW" altLang="en-US" sz="28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FAF7-946D-45AE-A0AF-520303841FE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Picture 3" descr="未命名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657952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5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335</Words>
  <Application>Microsoft Office PowerPoint</Application>
  <PresentationFormat>如螢幕大小 (4:3)</PresentationFormat>
  <Paragraphs>115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Android App Design</vt:lpstr>
      <vt:lpstr>Outline</vt:lpstr>
      <vt:lpstr>Motivation</vt:lpstr>
      <vt:lpstr>Introduction</vt:lpstr>
      <vt:lpstr>Development Environment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Implementation Process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Programming</dc:title>
  <dc:creator>ZHE</dc:creator>
  <cp:lastModifiedBy>zhe</cp:lastModifiedBy>
  <cp:revision>73</cp:revision>
  <dcterms:created xsi:type="dcterms:W3CDTF">2014-09-02T03:49:14Z</dcterms:created>
  <dcterms:modified xsi:type="dcterms:W3CDTF">2014-09-19T03:42:50Z</dcterms:modified>
</cp:coreProperties>
</file>