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0" r:id="rId3"/>
    <p:sldId id="257" r:id="rId4"/>
    <p:sldId id="263" r:id="rId5"/>
    <p:sldId id="269" r:id="rId6"/>
    <p:sldId id="271" r:id="rId7"/>
    <p:sldId id="264" r:id="rId8"/>
    <p:sldId id="265" r:id="rId9"/>
    <p:sldId id="266" r:id="rId10"/>
    <p:sldId id="258" r:id="rId11"/>
    <p:sldId id="259" r:id="rId12"/>
    <p:sldId id="268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518" autoAdjust="0"/>
  </p:normalViewPr>
  <p:slideViewPr>
    <p:cSldViewPr>
      <p:cViewPr varScale="1">
        <p:scale>
          <a:sx n="82" d="100"/>
          <a:sy n="82" d="100"/>
        </p:scale>
        <p:origin x="-7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E4D45-4AE7-4754-9DC9-9C03FD9ABC65}" type="datetimeFigureOut">
              <a:rPr lang="zh-TW" altLang="en-US" smtClean="0"/>
              <a:pPr/>
              <a:t>2014/10/31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116961-20F0-46A9-AAB0-5584B7DB36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t"/>
            <a:endParaRPr lang="zh-TW" altLang="en-US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16961-20F0-46A9-AAB0-5584B7DB36E9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16961-20F0-46A9-AAB0-5584B7DB36E9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16961-20F0-46A9-AAB0-5584B7DB36E9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16961-20F0-46A9-AAB0-5584B7DB36E9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16961-20F0-46A9-AAB0-5584B7DB36E9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16961-20F0-46A9-AAB0-5584B7DB36E9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16961-20F0-46A9-AAB0-5584B7DB36E9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16961-20F0-46A9-AAB0-5584B7DB36E9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16961-20F0-46A9-AAB0-5584B7DB36E9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37C7-08C6-412F-B0C0-C93873EB7AAC}" type="datetime1">
              <a:rPr lang="zh-TW" altLang="en-US" smtClean="0"/>
              <a:pPr/>
              <a:t>2014/10/31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F006-5715-4445-BEDF-74BEFF4264DF}" type="datetime1">
              <a:rPr lang="zh-TW" altLang="en-US" smtClean="0"/>
              <a:pPr/>
              <a:t>2014/10/31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769-1CE4-471F-AA94-CAF49A500FEF}" type="datetime1">
              <a:rPr lang="zh-TW" altLang="en-US" smtClean="0"/>
              <a:pPr/>
              <a:t>2014/10/31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78F27-D58D-4A51-A685-ED3C06C169C6}" type="datetime1">
              <a:rPr lang="zh-TW" altLang="en-US" smtClean="0"/>
              <a:pPr/>
              <a:t>2014/10/31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BA04-0E4E-4031-9612-5BCAE5F20AE5}" type="datetime1">
              <a:rPr lang="zh-TW" altLang="en-US" smtClean="0"/>
              <a:pPr/>
              <a:t>2014/10/31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DC768-434E-44F7-95CE-D8FEC92FAD96}" type="datetime1">
              <a:rPr lang="zh-TW" altLang="en-US" smtClean="0"/>
              <a:pPr/>
              <a:t>2014/10/31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C8877-D5C4-4528-AF0C-4FF73524EFFF}" type="datetime1">
              <a:rPr lang="zh-TW" altLang="en-US" smtClean="0"/>
              <a:pPr/>
              <a:t>2014/10/31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84C50-5FF4-4FCE-9E97-45323D344C22}" type="datetime1">
              <a:rPr lang="zh-TW" altLang="en-US" smtClean="0"/>
              <a:pPr/>
              <a:t>2014/10/31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5543-F622-43D6-BEAA-7B277C9BEDA4}" type="datetime1">
              <a:rPr lang="zh-TW" altLang="en-US" smtClean="0"/>
              <a:pPr/>
              <a:t>2014/10/31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F722-D6C1-488B-AD9A-C4AF8185FA53}" type="datetime1">
              <a:rPr lang="zh-TW" altLang="en-US" smtClean="0"/>
              <a:pPr/>
              <a:t>2014/10/31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4278-AD91-4AB0-AA18-EEB8D0EE08C1}" type="datetime1">
              <a:rPr lang="zh-TW" altLang="en-US" smtClean="0"/>
              <a:pPr/>
              <a:t>2014/10/31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0C981-CB7A-4D0C-AC84-971E9CBA7D5D}" type="datetime1">
              <a:rPr lang="zh-TW" altLang="en-US" smtClean="0"/>
              <a:pPr/>
              <a:t>2014/10/31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1484784"/>
            <a:ext cx="7772400" cy="1470025"/>
          </a:xfrm>
        </p:spPr>
        <p:txBody>
          <a:bodyPr/>
          <a:lstStyle/>
          <a:p>
            <a:r>
              <a:rPr lang="en-US" altLang="zh-TW" dirty="0" err="1" smtClean="0"/>
              <a:t>OpenFlow</a:t>
            </a:r>
            <a:r>
              <a:rPr lang="en-US" altLang="zh-TW" dirty="0" smtClean="0"/>
              <a:t>-based load balancing for wireless mesh infrastructure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4005064"/>
            <a:ext cx="6400800" cy="1752600"/>
          </a:xfrm>
        </p:spPr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Author(s): Fan Yang, Gondi, V., </a:t>
            </a:r>
            <a:r>
              <a:rPr lang="en-US" altLang="zh-TW" dirty="0" err="1" smtClean="0">
                <a:solidFill>
                  <a:schemeClr val="tx1"/>
                </a:solidFill>
              </a:rPr>
              <a:t>Hallstrom</a:t>
            </a:r>
            <a:r>
              <a:rPr lang="en-US" altLang="zh-TW" dirty="0" smtClean="0">
                <a:solidFill>
                  <a:schemeClr val="tx1"/>
                </a:solidFill>
              </a:rPr>
              <a:t>, J.O., </a:t>
            </a:r>
            <a:r>
              <a:rPr lang="en-US" altLang="zh-TW" dirty="0" err="1" smtClean="0">
                <a:solidFill>
                  <a:schemeClr val="tx1"/>
                </a:solidFill>
              </a:rPr>
              <a:t>Kuang-Ching</a:t>
            </a:r>
            <a:r>
              <a:rPr lang="en-US" altLang="zh-TW" dirty="0" smtClean="0">
                <a:solidFill>
                  <a:schemeClr val="tx1"/>
                </a:solidFill>
              </a:rPr>
              <a:t> Wang, </a:t>
            </a:r>
            <a:r>
              <a:rPr lang="en-US" altLang="zh-TW" dirty="0" err="1" smtClean="0">
                <a:solidFill>
                  <a:schemeClr val="tx1"/>
                </a:solidFill>
              </a:rPr>
              <a:t>Eidson</a:t>
            </a:r>
            <a:r>
              <a:rPr lang="en-US" altLang="zh-TW" dirty="0" smtClean="0">
                <a:solidFill>
                  <a:schemeClr val="tx1"/>
                </a:solidFill>
              </a:rPr>
              <a:t>, G.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115616" y="2996952"/>
            <a:ext cx="66330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Consumer Communications and Networking Conference (CCNC), </a:t>
            </a:r>
            <a:br>
              <a:rPr lang="en-US" altLang="zh-TW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2014 IEEE 11</a:t>
            </a:r>
            <a:r>
              <a:rPr lang="en-US" altLang="zh-TW" baseline="3000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endParaRPr lang="en-US" altLang="zh-TW" dirty="0" smtClean="0">
              <a:solidFill>
                <a:schemeClr val="bg1">
                  <a:lumMod val="6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Dept. of </a:t>
            </a:r>
            <a:r>
              <a:rPr lang="en-US" altLang="zh-TW" dirty="0" err="1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Electr</a:t>
            </a:r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. &amp; </a:t>
            </a:r>
            <a:r>
              <a:rPr lang="en-US" altLang="zh-TW" dirty="0" err="1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Comput</a:t>
            </a:r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. Eng., Clemson Univ., Clemson, SC, USA </a:t>
            </a:r>
            <a:endParaRPr lang="zh-TW" altLang="en-US" dirty="0">
              <a:solidFill>
                <a:schemeClr val="bg1">
                  <a:lumMod val="6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Experimental analysis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10</a:t>
            </a:fld>
            <a:endParaRPr lang="zh-TW" altLang="en-US"/>
          </a:p>
        </p:txBody>
      </p:sp>
      <p:pic>
        <p:nvPicPr>
          <p:cNvPr id="6" name="圖片 5" descr="20140815-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268760"/>
            <a:ext cx="7812360" cy="5301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Traditional solutions require compute-intensive routing algorithms running at each mesh node.</a:t>
            </a:r>
          </a:p>
          <a:p>
            <a:r>
              <a:rPr lang="en-US" altLang="zh-TW" dirty="0" smtClean="0"/>
              <a:t>Presented combines </a:t>
            </a:r>
            <a:r>
              <a:rPr lang="en-US" altLang="zh-TW" dirty="0" err="1" smtClean="0"/>
              <a:t>OpenFlow</a:t>
            </a:r>
            <a:r>
              <a:rPr lang="en-US" altLang="zh-TW" dirty="0" smtClean="0"/>
              <a:t> Controller and a performance monitoring tool to enable real time data </a:t>
            </a:r>
            <a:r>
              <a:rPr lang="en-US" altLang="zh-TW" dirty="0" err="1" smtClean="0"/>
              <a:t>ﬂow</a:t>
            </a:r>
            <a:r>
              <a:rPr lang="en-US" altLang="zh-TW" dirty="0" smtClean="0"/>
              <a:t> redirection.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 smtClean="0"/>
              <a:t>N, </a:t>
            </a:r>
            <a:r>
              <a:rPr lang="en-US" altLang="zh-TW" sz="2400" dirty="0" err="1" smtClean="0"/>
              <a:t>McKeown</a:t>
            </a:r>
            <a:r>
              <a:rPr lang="en-US" altLang="zh-TW" sz="2400" dirty="0" smtClean="0"/>
              <a:t>, T. Anderson, H, </a:t>
            </a:r>
            <a:r>
              <a:rPr lang="en-US" altLang="zh-TW" sz="2400" dirty="0" err="1" smtClean="0"/>
              <a:t>Balakrishnan</a:t>
            </a:r>
            <a:r>
              <a:rPr lang="en-US" altLang="zh-TW" sz="2400" dirty="0" smtClean="0"/>
              <a:t>, G. </a:t>
            </a:r>
            <a:r>
              <a:rPr lang="en-US" altLang="zh-TW" sz="2400" dirty="0" err="1" smtClean="0"/>
              <a:t>Parulkar</a:t>
            </a:r>
            <a:r>
              <a:rPr lang="en-US" altLang="zh-TW" sz="2400" dirty="0" smtClean="0"/>
              <a:t>, L. Peterson, J. Rexford, ”</a:t>
            </a:r>
            <a:r>
              <a:rPr lang="en-US" altLang="zh-TW" sz="2400" dirty="0" err="1" smtClean="0"/>
              <a:t>OpenFlow</a:t>
            </a:r>
            <a:r>
              <a:rPr lang="en-US" altLang="zh-TW" sz="2400" dirty="0" smtClean="0"/>
              <a:t>: Enabling Innovation in Campus Networks” ,Mar. 14, 2008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Introduction</a:t>
            </a:r>
          </a:p>
          <a:p>
            <a:pPr lvl="1"/>
            <a:r>
              <a:rPr lang="en-US" altLang="zh-TW" dirty="0" smtClean="0"/>
              <a:t>Routing protocols in Wireless Mash Networks</a:t>
            </a:r>
          </a:p>
          <a:p>
            <a:pPr lvl="1"/>
            <a:r>
              <a:rPr lang="en-US" altLang="zh-TW" dirty="0" err="1" smtClean="0"/>
              <a:t>OpenFlow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vs</a:t>
            </a:r>
            <a:r>
              <a:rPr lang="en-US" altLang="zh-TW" dirty="0" smtClean="0"/>
              <a:t> Traditional forwarding</a:t>
            </a:r>
          </a:p>
          <a:p>
            <a:pPr lvl="1"/>
            <a:r>
              <a:rPr lang="en-US" altLang="zh-TW" dirty="0" err="1" smtClean="0"/>
              <a:t>OpenFlow</a:t>
            </a:r>
            <a:r>
              <a:rPr lang="en-US" altLang="zh-TW" dirty="0" smtClean="0"/>
              <a:t> Technology</a:t>
            </a:r>
          </a:p>
          <a:p>
            <a:pPr lvl="1"/>
            <a:r>
              <a:rPr lang="en-US" altLang="zh-TW" dirty="0" smtClean="0"/>
              <a:t>Motivation</a:t>
            </a:r>
          </a:p>
          <a:p>
            <a:r>
              <a:rPr lang="en-US" altLang="zh-TW" dirty="0" smtClean="0"/>
              <a:t>System architecture</a:t>
            </a:r>
          </a:p>
          <a:p>
            <a:r>
              <a:rPr lang="en-US" altLang="zh-TW" dirty="0" smtClean="0"/>
              <a:t>Load Balancing Test Cases</a:t>
            </a:r>
          </a:p>
          <a:p>
            <a:r>
              <a:rPr lang="en-US" altLang="zh-TW" dirty="0" smtClean="0"/>
              <a:t>Experimental analysis</a:t>
            </a:r>
          </a:p>
          <a:p>
            <a:r>
              <a:rPr lang="en-US" altLang="zh-TW" dirty="0" smtClean="0"/>
              <a:t>Conclusion</a:t>
            </a:r>
          </a:p>
          <a:p>
            <a:r>
              <a:rPr lang="en-US" altLang="zh-TW" dirty="0" smtClean="0"/>
              <a:t>Reference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Routing protocols in Wireless Mash Networks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Ad hoc On-Demand Distance Vector (AODV)</a:t>
            </a:r>
          </a:p>
          <a:p>
            <a:r>
              <a:rPr lang="en-US" altLang="zh-TW" dirty="0" smtClean="0"/>
              <a:t>Optimized Link State Routing Protocol (OLSR)</a:t>
            </a:r>
          </a:p>
          <a:p>
            <a:pPr lvl="1"/>
            <a:r>
              <a:rPr lang="en-US" altLang="zh-TW" dirty="0" smtClean="0"/>
              <a:t>link-state routing protocol</a:t>
            </a:r>
          </a:p>
          <a:p>
            <a:pPr lvl="1"/>
            <a:r>
              <a:rPr lang="en-US" altLang="zh-TW" dirty="0" smtClean="0"/>
              <a:t>Nodes advertise information only  about links with neighbors.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err="1" smtClean="0"/>
              <a:t>OpenFlow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vs</a:t>
            </a:r>
            <a:r>
              <a:rPr lang="en-US" altLang="zh-TW" dirty="0" smtClean="0"/>
              <a:t> Traditional forwarding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</a:t>
            </a:fld>
            <a:endParaRPr lang="zh-TW" altLang="en-US"/>
          </a:p>
        </p:txBody>
      </p:sp>
      <p:pic>
        <p:nvPicPr>
          <p:cNvPr id="2050" name="Picture 2" descr="C:\Documents and Settings\dragon9621\My Documents\Dropbox\Research\BAR2014\OpenFlow_photo\OpenFlow&amp;traditional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772816"/>
            <a:ext cx="7319417" cy="44144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OpenFlow</a:t>
            </a:r>
            <a:r>
              <a:rPr lang="en-US" altLang="zh-TW" dirty="0" smtClean="0"/>
              <a:t> Technology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</a:t>
            </a:fld>
            <a:endParaRPr lang="zh-TW" altLang="en-US"/>
          </a:p>
        </p:txBody>
      </p:sp>
      <p:pic>
        <p:nvPicPr>
          <p:cNvPr id="1026" name="Picture 2" descr="C:\Documents and Settings\dragon9621\My Documents\Dropbox\Research\BAR2014\OpenFlow_photo\OpenFlow_technolog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700808"/>
            <a:ext cx="5184576" cy="4276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Motivation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Many routing protocols use pre-selected nodes for relaying traffic, causing those nodes to be heavily used, while leaving other nodes idle.</a:t>
            </a:r>
          </a:p>
          <a:p>
            <a:r>
              <a:rPr lang="en-US" altLang="zh-TW" dirty="0" smtClean="0"/>
              <a:t>It ensures that each node has approximately equal traffic to forward, so that optimal network performance is achieved throughout the network.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System architecture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7</a:t>
            </a:fld>
            <a:endParaRPr lang="zh-TW" altLang="en-US"/>
          </a:p>
        </p:txBody>
      </p:sp>
      <p:pic>
        <p:nvPicPr>
          <p:cNvPr id="5" name="圖片 4" descr="20140815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196752"/>
            <a:ext cx="7848872" cy="5373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Load Balancing Test Cases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8</a:t>
            </a:fld>
            <a:endParaRPr lang="zh-TW" altLang="en-US"/>
          </a:p>
        </p:txBody>
      </p:sp>
      <p:pic>
        <p:nvPicPr>
          <p:cNvPr id="5" name="圖片 4" descr="20140815-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2276872"/>
            <a:ext cx="7877081" cy="3456384"/>
          </a:xfrm>
          <a:prstGeom prst="rect">
            <a:avLst/>
          </a:prstGeom>
        </p:spPr>
      </p:pic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TW" dirty="0" smtClean="0"/>
              <a:t>Basic setup of data </a:t>
            </a:r>
            <a:r>
              <a:rPr lang="en-US" altLang="zh-TW" dirty="0" err="1" smtClean="0"/>
              <a:t>ﬂow</a:t>
            </a:r>
            <a:r>
              <a:rPr lang="en-US" altLang="zh-TW" dirty="0" smtClean="0"/>
              <a:t> paths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Load Balancing Test Cases(Cont.)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Data </a:t>
            </a:r>
            <a:r>
              <a:rPr lang="en-US" altLang="zh-TW" dirty="0" err="1" smtClean="0"/>
              <a:t>ﬂow</a:t>
            </a:r>
            <a:r>
              <a:rPr lang="en-US" altLang="zh-TW" dirty="0" smtClean="0"/>
              <a:t> redirection between mesh nodes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9</a:t>
            </a:fld>
            <a:endParaRPr lang="zh-TW" altLang="en-US"/>
          </a:p>
        </p:txBody>
      </p:sp>
      <p:pic>
        <p:nvPicPr>
          <p:cNvPr id="6" name="圖片 5" descr="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2636912"/>
            <a:ext cx="6315075" cy="2724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264</Words>
  <Application>Microsoft Office PowerPoint</Application>
  <PresentationFormat>如螢幕大小 (4:3)</PresentationFormat>
  <Paragraphs>57</Paragraphs>
  <Slides>12</Slides>
  <Notes>9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OpenFlow-based load balancing for wireless mesh infrastructure</vt:lpstr>
      <vt:lpstr>Outline</vt:lpstr>
      <vt:lpstr>Routing protocols in Wireless Mash Networks</vt:lpstr>
      <vt:lpstr>OpenFlow vs Traditional forwarding</vt:lpstr>
      <vt:lpstr>OpenFlow Technology</vt:lpstr>
      <vt:lpstr>Motivation</vt:lpstr>
      <vt:lpstr>System architecture</vt:lpstr>
      <vt:lpstr>Load Balancing Test Cases</vt:lpstr>
      <vt:lpstr>Load Balancing Test Cases(Cont.)</vt:lpstr>
      <vt:lpstr>Experimental analysis</vt:lpstr>
      <vt:lpstr>Conclusion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OpenFlow-based load balancing for wireless mesh infrastructure</dc:title>
  <dc:creator>sandra</dc:creator>
  <cp:lastModifiedBy>sandra</cp:lastModifiedBy>
  <cp:revision>81</cp:revision>
  <dcterms:created xsi:type="dcterms:W3CDTF">2014-10-03T14:05:59Z</dcterms:created>
  <dcterms:modified xsi:type="dcterms:W3CDTF">2014-10-31T01:26:50Z</dcterms:modified>
</cp:coreProperties>
</file>