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van" initials="d" lastIdx="1" clrIdx="0">
    <p:extLst>
      <p:ext uri="{19B8F6BF-5375-455C-9EA6-DF929625EA0E}">
        <p15:presenceInfo xmlns:p15="http://schemas.microsoft.com/office/powerpoint/2012/main" userId="dv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57" d="100"/>
          <a:sy n="57" d="100"/>
        </p:scale>
        <p:origin x="84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67EB7-59F6-4B3D-8EDB-909CDBF3CADE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CBBA8-34E0-4445-927E-A321786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9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CBBA8-34E0-4445-927E-A321786A3D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06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842E0-A8B2-4377-B00D-9F9CD10DF17A}" type="datetime1">
              <a:rPr lang="en-US" smtClean="0"/>
              <a:t>12/4/2014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813-F068-4339-956B-FC45E4C75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1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50C3-CDAD-4614-A6A2-3B6DCEA8F0AB}" type="datetime1">
              <a:rPr lang="en-US" smtClean="0"/>
              <a:t>12/4/2014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813-F068-4339-956B-FC45E4C75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8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F97F-BAF0-4E58-9D4B-F235BCCAC656}" type="datetime1">
              <a:rPr lang="en-US" smtClean="0"/>
              <a:t>12/4/2014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813-F068-4339-956B-FC45E4C75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9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C411-0292-4805-9AC7-C418885ECF60}" type="datetime1">
              <a:rPr lang="en-US" smtClean="0"/>
              <a:t>12/4/2014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813-F068-4339-956B-FC45E4C75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82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8C6A-99F6-4955-AB24-1673CD65F8F8}" type="datetime1">
              <a:rPr lang="en-US" smtClean="0"/>
              <a:t>12/4/2014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813-F068-4339-956B-FC45E4C75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21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F3E3-D7B9-46D2-B0D6-EEF3F1F468A4}" type="datetime1">
              <a:rPr lang="en-US" smtClean="0"/>
              <a:t>12/4/2014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813-F068-4339-956B-FC45E4C75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0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95331-3F13-41ED-A828-4B17A6917703}" type="datetime1">
              <a:rPr lang="en-US" smtClean="0"/>
              <a:t>12/4/2014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813-F068-4339-956B-FC45E4C75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8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5EE76-DAE2-43BB-8A20-D77A5058FAAD}" type="datetime1">
              <a:rPr lang="en-US" smtClean="0"/>
              <a:t>12/4/2014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813-F068-4339-956B-FC45E4C75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4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71FE4-458E-42DC-AB7E-D8F8CC3257B9}" type="datetime1">
              <a:rPr lang="en-US" smtClean="0"/>
              <a:t>12/4/2014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813-F068-4339-956B-FC45E4C75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7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9A80C-1AA2-4B53-9D55-D3EDDE4027D4}" type="datetime1">
              <a:rPr lang="en-US" smtClean="0"/>
              <a:t>12/4/2014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813-F068-4339-956B-FC45E4C75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9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B32A-15F6-4DC2-9868-05A252857F9A}" type="datetime1">
              <a:rPr lang="en-US" smtClean="0"/>
              <a:t>12/4/2014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813-F068-4339-956B-FC45E4C75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14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FEE29-E078-49E2-B987-BE7C07129ECC}" type="datetime1">
              <a:rPr lang="en-US" smtClean="0"/>
              <a:t>12/4/2014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6A813-F068-4339-956B-FC45E4C75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9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Steganography using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Fourier </a:t>
            </a:r>
            <a:r>
              <a:rPr lang="en-US" dirty="0"/>
              <a:t>Transform</a:t>
            </a:r>
            <a:br>
              <a:rPr lang="en-US" dirty="0"/>
            </a:br>
            <a:r>
              <a:rPr lang="en-US" dirty="0"/>
              <a:t>and Zero-Padding Aliasing Properties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Published in : </a:t>
            </a:r>
            <a:r>
              <a:rPr lang="en-US" dirty="0" smtClean="0"/>
              <a:t>Electro/information Technology, 2006 IEEE</a:t>
            </a:r>
          </a:p>
          <a:p>
            <a:r>
              <a:rPr lang="en-US" altLang="zh-TW" smtClean="0"/>
              <a:t>Author </a:t>
            </a:r>
            <a:r>
              <a:rPr lang="en-US" altLang="zh-TW" dirty="0" smtClean="0"/>
              <a:t>:</a:t>
            </a:r>
            <a:r>
              <a:rPr lang="en-US" dirty="0" smtClean="0"/>
              <a:t>McKeon, R.T.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813-F068-4339-956B-FC45E4C758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02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Nyquist</a:t>
            </a:r>
            <a:r>
              <a:rPr lang="en-US" dirty="0"/>
              <a:t> </a:t>
            </a:r>
            <a:r>
              <a:rPr lang="en-US" dirty="0" smtClean="0"/>
              <a:t>rate</a:t>
            </a:r>
          </a:p>
          <a:p>
            <a:r>
              <a:rPr lang="en-US" dirty="0" smtClean="0"/>
              <a:t>Padding</a:t>
            </a:r>
          </a:p>
          <a:p>
            <a:r>
              <a:rPr lang="en-US" dirty="0" smtClean="0"/>
              <a:t>Result</a:t>
            </a:r>
          </a:p>
          <a:p>
            <a:r>
              <a:rPr lang="en-US" dirty="0" smtClean="0"/>
              <a:t>Conclusion </a:t>
            </a:r>
          </a:p>
          <a:p>
            <a:r>
              <a:rPr lang="en-US" dirty="0" smtClean="0"/>
              <a:t>Reference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813-F068-4339-956B-FC45E4C758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02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Nyquist</a:t>
            </a:r>
            <a:r>
              <a:rPr lang="en-US" dirty="0" smtClean="0"/>
              <a:t> rate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155" y="2334682"/>
            <a:ext cx="6745156" cy="3439583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8839200" y="2810933"/>
            <a:ext cx="233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</a:t>
            </a:r>
            <a:r>
              <a:rPr lang="en-US" sz="3600" baseline="-25000" dirty="0"/>
              <a:t>s</a:t>
            </a:r>
            <a:r>
              <a:rPr lang="en-US" sz="3600" dirty="0"/>
              <a:t> &gt; 2B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813-F068-4339-956B-FC45E4C758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37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Padding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582" y="1690688"/>
            <a:ext cx="3897312" cy="3897312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579" y="1690688"/>
            <a:ext cx="3910844" cy="3897312"/>
          </a:xfrm>
          <a:prstGeom prst="rect">
            <a:avLst/>
          </a:prstGeom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813-F068-4339-956B-FC45E4C758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77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DFT</a:t>
            </a:r>
            <a:endParaRPr 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54" y="2769542"/>
            <a:ext cx="5013995" cy="2987791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752" y="2466797"/>
            <a:ext cx="5999661" cy="3290536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7741316" y="1432411"/>
            <a:ext cx="406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75% is zero</a:t>
            </a:r>
            <a:endParaRPr lang="en-US" sz="3600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813-F068-4339-956B-FC45E4C758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10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first </a:t>
                </a:r>
                <a:r>
                  <a:rPr lang="en-US" dirty="0"/>
                  <a:t>row was changed of the DFT to a </a:t>
                </a:r>
                <a:r>
                  <a:rPr lang="en-US" dirty="0" smtClean="0"/>
                  <a:t>single value </a:t>
                </a:r>
                <a:r>
                  <a:rPr lang="en-US" dirty="0"/>
                  <a:t>ranging from I until 100 to examine </a:t>
                </a:r>
                <a:r>
                  <a:rPr lang="en-US" dirty="0" smtClean="0"/>
                  <a:t>the effects </a:t>
                </a:r>
                <a:r>
                  <a:rPr lang="en-US" dirty="0"/>
                  <a:t>of converting the image back using </a:t>
                </a:r>
                <a:r>
                  <a:rPr lang="en-US" dirty="0" smtClean="0"/>
                  <a:t>the inverse DFT, </a:t>
                </a:r>
                <a:r>
                  <a:rPr lang="en-US" dirty="0"/>
                  <a:t>the DFT was again applied, and </a:t>
                </a:r>
                <a:r>
                  <a:rPr lang="en-US" dirty="0" smtClean="0"/>
                  <a:t>those places </a:t>
                </a:r>
                <a:r>
                  <a:rPr lang="en-US" dirty="0"/>
                  <a:t>where the values were changed, </a:t>
                </a:r>
                <a:r>
                  <a:rPr lang="en-US" dirty="0" smtClean="0"/>
                  <a:t>were examined </a:t>
                </a:r>
                <a:r>
                  <a:rPr lang="en-US" dirty="0"/>
                  <a:t>to see how much the values changed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The percent error </a:t>
                </a:r>
                <a:r>
                  <a:rPr lang="en-US" dirty="0"/>
                  <a:t>for the difference between the </a:t>
                </a:r>
                <a:r>
                  <a:rPr lang="en-US" dirty="0" err="1" smtClean="0"/>
                  <a:t>resultingdata</a:t>
                </a:r>
                <a:r>
                  <a:rPr lang="en-US" dirty="0" smtClean="0"/>
                  <a:t> </a:t>
                </a:r>
                <a:r>
                  <a:rPr lang="en-US" dirty="0"/>
                  <a:t>was around 5.149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−13</m:t>
                        </m:r>
                      </m:sup>
                    </m:sSup>
                  </m:oMath>
                </a14:m>
                <a:r>
                  <a:rPr lang="en-US" dirty="0" smtClean="0"/>
                  <a:t> %.</a:t>
                </a:r>
              </a:p>
              <a:p>
                <a:r>
                  <a:rPr lang="en-US" dirty="0" smtClean="0"/>
                  <a:t>All </a:t>
                </a:r>
                <a:r>
                  <a:rPr lang="en-US" dirty="0"/>
                  <a:t>the data could be </a:t>
                </a:r>
                <a:r>
                  <a:rPr lang="en-US" dirty="0" smtClean="0"/>
                  <a:t>recovered within </a:t>
                </a:r>
                <a:r>
                  <a:rPr lang="en-US" dirty="0"/>
                  <a:t>an error percentage of </a:t>
                </a:r>
                <a:r>
                  <a:rPr lang="en-US" dirty="0" smtClean="0"/>
                  <a:t>3.5</a:t>
                </a:r>
                <a:r>
                  <a:rPr lang="en-US" dirty="0"/>
                  <a:t>%</a:t>
                </a:r>
                <a:r>
                  <a:rPr lang="en-US" dirty="0" smtClean="0"/>
                  <a:t> </a:t>
                </a:r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1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813-F068-4339-956B-FC45E4C758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01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zh-TW" altLang="en-US" dirty="0" smtClean="0"/>
              <a:t>結果只給百分比沒有給樣本數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DFT</a:t>
            </a:r>
            <a:r>
              <a:rPr lang="zh-TW" altLang="en-US" dirty="0" smtClean="0"/>
              <a:t>後 </a:t>
            </a:r>
            <a:r>
              <a:rPr lang="en-US" altLang="zh-TW" dirty="0" smtClean="0"/>
              <a:t>75%</a:t>
            </a:r>
            <a:r>
              <a:rPr lang="zh-TW" altLang="en-US" dirty="0" smtClean="0"/>
              <a:t>為</a:t>
            </a:r>
            <a:r>
              <a:rPr lang="en-US" altLang="zh-TW" dirty="0" smtClean="0"/>
              <a:t>0</a:t>
            </a:r>
            <a:r>
              <a:rPr lang="zh-TW" altLang="en-US" dirty="0" smtClean="0"/>
              <a:t>，但沒有實際講藏密量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用此方法解決問題，執行</a:t>
            </a:r>
            <a:r>
              <a:rPr lang="en-US" altLang="zh-TW" dirty="0" smtClean="0"/>
              <a:t>PVD</a:t>
            </a:r>
            <a:r>
              <a:rPr lang="zh-TW" altLang="en-US" dirty="0" smtClean="0"/>
              <a:t>藏密量降低</a:t>
            </a:r>
            <a:endParaRPr lang="en-US" altLang="zh-TW" dirty="0" smtClean="0"/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813-F068-4339-956B-FC45E4C7580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43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HC N 1st, </a:t>
            </a:r>
            <a:r>
              <a:rPr lang="en-US" dirty="0" smtClean="0"/>
              <a:t>‘Certain </a:t>
            </a:r>
            <a:r>
              <a:rPr lang="en-US" dirty="0"/>
              <a:t>topics in </a:t>
            </a:r>
            <a:r>
              <a:rPr lang="en-US" dirty="0" err="1"/>
              <a:t>telegraphtans</a:t>
            </a:r>
            <a:r>
              <a:rPr lang="en-US" dirty="0"/>
              <a:t> </a:t>
            </a:r>
            <a:r>
              <a:rPr lang="en-US" dirty="0" err="1" smtClean="0"/>
              <a:t>smission</a:t>
            </a:r>
            <a:r>
              <a:rPr lang="zh-TW" altLang="en-US" dirty="0" smtClean="0"/>
              <a:t> </a:t>
            </a:r>
            <a:r>
              <a:rPr lang="nl-NL" dirty="0" smtClean="0"/>
              <a:t>theory</a:t>
            </a:r>
            <a:r>
              <a:rPr lang="nl-NL" dirty="0"/>
              <a:t>," Trans. AIEE, Vol. 47, pp. 617-644, Apr. 1928</a:t>
            </a:r>
            <a:r>
              <a:rPr lang="nl-NL" dirty="0" smtClean="0"/>
              <a:t>.</a:t>
            </a:r>
          </a:p>
          <a:p>
            <a:r>
              <a:rPr lang="en-US" dirty="0"/>
              <a:t>Gonzalez, Rafael C. and Woods, Richard E. </a:t>
            </a:r>
            <a:r>
              <a:rPr lang="en-US" dirty="0" smtClean="0"/>
              <a:t>Digital</a:t>
            </a:r>
            <a:r>
              <a:rPr lang="zh-TW" altLang="en-US" dirty="0" smtClean="0"/>
              <a:t> </a:t>
            </a:r>
            <a:r>
              <a:rPr lang="en-US" dirty="0" smtClean="0"/>
              <a:t>Image </a:t>
            </a:r>
            <a:r>
              <a:rPr lang="en-US" dirty="0"/>
              <a:t>Processing, Second Edition. (C 2002, </a:t>
            </a:r>
            <a:r>
              <a:rPr lang="en-US" dirty="0" smtClean="0"/>
              <a:t>Prentice</a:t>
            </a:r>
            <a:r>
              <a:rPr lang="zh-TW" altLang="en-US" dirty="0" smtClean="0"/>
              <a:t> </a:t>
            </a:r>
            <a:r>
              <a:rPr lang="en-US" dirty="0" smtClean="0"/>
              <a:t>Hall </a:t>
            </a:r>
            <a:r>
              <a:rPr lang="en-US" dirty="0"/>
              <a:t>Upper </a:t>
            </a:r>
            <a:r>
              <a:rPr lang="en-US" dirty="0" err="1"/>
              <a:t>Sadde</a:t>
            </a:r>
            <a:r>
              <a:rPr lang="en-US" dirty="0"/>
              <a:t> River, New Jersey. Pages 199-205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A813-F068-4339-956B-FC45E4C7580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80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210</Words>
  <Application>Microsoft Office PowerPoint</Application>
  <PresentationFormat>寬螢幕</PresentationFormat>
  <Paragraphs>36</Paragraphs>
  <Slides>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新細明體</vt:lpstr>
      <vt:lpstr>Arial</vt:lpstr>
      <vt:lpstr>Calibri</vt:lpstr>
      <vt:lpstr>Calibri Light</vt:lpstr>
      <vt:lpstr>Cambria Math</vt:lpstr>
      <vt:lpstr>Office 佈景主題</vt:lpstr>
      <vt:lpstr>Steganography using the  Fourier Transform and Zero-Padding Aliasing Properties</vt:lpstr>
      <vt:lpstr>outline</vt:lpstr>
      <vt:lpstr>Nyquist rate </vt:lpstr>
      <vt:lpstr>Padding </vt:lpstr>
      <vt:lpstr>DFT</vt:lpstr>
      <vt:lpstr>Result </vt:lpstr>
      <vt:lpstr>conclusion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Steganography using the  Fourier Transform and Zero-Padding Aliasing Properties</dc:title>
  <dc:creator>dvan</dc:creator>
  <cp:lastModifiedBy>dvan</cp:lastModifiedBy>
  <cp:revision>8</cp:revision>
  <dcterms:created xsi:type="dcterms:W3CDTF">2014-12-03T17:24:00Z</dcterms:created>
  <dcterms:modified xsi:type="dcterms:W3CDTF">2014-12-03T18:58:17Z</dcterms:modified>
</cp:coreProperties>
</file>