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5" r:id="rId7"/>
    <p:sldId id="266" r:id="rId8"/>
    <p:sldId id="268" r:id="rId9"/>
    <p:sldId id="267" r:id="rId10"/>
    <p:sldId id="263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llson" initials="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08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2-14T20:13:04.290" idx="1">
    <p:pos x="157" y="3910"/>
    <p:text>ITSA:教育部 資訊軟體人才培育計畫
REALTEK: 瑞昱
MEDIATED: 聯發科技
SDN Alliance: SDN聯盟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806E-2692-4D02-BDD2-71820D370782}" type="datetimeFigureOut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C7727-2A96-4709-A7DB-6401F36C0B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AAAB-B509-46C3-A793-D8FE5980D311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75596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5367-C7D3-4DCB-B77D-2051C37C20D9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6965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EEA4-7439-40C7-80AC-7C8228A36393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259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8AF-6753-45F5-8CE1-95E32D311952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44018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6032-644C-4820-BCBB-E913BB40565C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6373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F866-B08F-418D-88E9-FE8EEAEB27BE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9358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335-0645-4A9E-95E2-C6B743C55FE4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92462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2822-A55F-409D-AB83-CAC805D7DCF5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83240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4F80-7231-4675-8972-B9779587A655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3374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4B7A-0552-4159-959E-7881DFF53E53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9235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618-B96E-4EDC-8272-F72CEA0E7FC1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1102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AE389-68EC-4A77-9ECF-01A77B9CE7F3}" type="datetime1">
              <a:rPr lang="zh-TW" altLang="en-US" smtClean="0"/>
              <a:pPr/>
              <a:t>2014/12/15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729D-5514-4CCF-B650-1C720A0DAF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36240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2014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Mobileheroes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通訊大賽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參加心得分享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Speaker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Nillson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>
                <a:latin typeface="標楷體" pitchFamily="65" charset="-120"/>
                <a:ea typeface="標楷體" pitchFamily="65" charset="-120"/>
              </a:rPr>
              <a:pPr/>
              <a:t>1</a:t>
            </a:fld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1631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具備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domain knowhow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圖形化界面以增進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Demo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效率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數據以動態線圖表示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交際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練習順暢的遞出名片並了解對方背景以做出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quality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最好的講解。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產品價值：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Must have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nice to have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buFont typeface="Wingdings" pitchFamily="2" charset="2"/>
              <a:buChar char="Ø"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7353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主辦與協辦單位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內容版面配置區 3" descr="10518861_390845211079624_4060176816437690630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5282" y="1411969"/>
            <a:ext cx="9029005" cy="6360432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743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通訊大賽簡介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發展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2002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開始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2009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Android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手機軟體設計競賽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2010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Android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使用者介面設計競賽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2011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加入概念組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2012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使用者體驗 結合設計與資訊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2014 Media 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Tek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穿戴式暨物聯網裝置競賽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SDN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創新應用競賽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4G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天線設計競賽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目的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吸引學生投入創新產業研發設計工作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今年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334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隊參賽，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1024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位選手。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>
                <a:latin typeface="標楷體" pitchFamily="65" charset="-120"/>
                <a:ea typeface="標楷體" pitchFamily="65" charset="-120"/>
              </a:rPr>
              <a:pPr/>
              <a:t>3</a:t>
            </a:fld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522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Media 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Tek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穿戴式暨物聯裝置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決賽：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26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：穿戴、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：物品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AirSig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成本：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0.5$ / 7$ 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辨識速度：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0.1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sec / 10sec</a:t>
            </a:r>
          </a:p>
          <a:p>
            <a:pPr lvl="1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9915" y="2457293"/>
            <a:ext cx="2900799" cy="1041992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476999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SDN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決賽：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Load balance(12)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Security(2)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Hardware test(1)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24835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Load balance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IMG_13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4246" y="2708920"/>
            <a:ext cx="3685693" cy="3717032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問題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一台具有強大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load balance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功能太昂貴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技術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Openflow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switch Layer 4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FTP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wireshark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特色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降低設備成本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標楷體" pitchFamily="65" charset="-120"/>
                <a:ea typeface="標楷體" pitchFamily="65" charset="-120"/>
              </a:rPr>
              <a:pPr/>
              <a:t>6</a:t>
            </a:fld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Load balance(Cont.)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問題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傳統的備援設計，需預先進行完善的規劃與設定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技術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Link detection 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Link failure detection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Path switching 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特色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自動偵測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降低斷線時間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Security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基於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ARP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欺騙之中間人攻擊偵測與防禦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達成目的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利用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OpenFlow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阻擋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ARP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攻擊的封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包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方法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預設比對資料庫及流程，讓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OpenFlow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switch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可以比對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ARP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封包是否有惡意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行為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貢獻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設計出判斷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ARP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攻擊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ule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與我們系統的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架構最大不同之處在於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我們系統的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是將流量導向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IPS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，由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IPS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來判斷流量是否正常，他的系統是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由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OpenFlow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switch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判斷封包</a:t>
            </a: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729D-5514-4CCF-B650-1C720A0DAF2D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建議事項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初賽：</a:t>
            </a: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關注在自己的作品上</a:t>
            </a: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定位、差異性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決賽：</a:t>
            </a: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強調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Controller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功能</a:t>
            </a: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圖形化介面、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Demo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手法、現場環境架設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Survey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問題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展覽</a:t>
            </a: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呈現手法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試圖了解其他組的內容、想法</a:t>
            </a: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商業模式</a:t>
            </a: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名片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頒獎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Pitch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簡報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高峰會談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5" name="圖片 4" descr="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66507" y="2140165"/>
            <a:ext cx="5718665" cy="37707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</TotalTime>
  <Words>307</Words>
  <Application>Microsoft Office PowerPoint</Application>
  <PresentationFormat>自訂</PresentationFormat>
  <Paragraphs>83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2014 Mobileheroes通訊大賽 參加心得分享</vt:lpstr>
      <vt:lpstr>主辦與協辦單位</vt:lpstr>
      <vt:lpstr>通訊大賽簡介</vt:lpstr>
      <vt:lpstr>Media Tek穿戴式暨物聯裝置</vt:lpstr>
      <vt:lpstr>SDN</vt:lpstr>
      <vt:lpstr>Load balance</vt:lpstr>
      <vt:lpstr>Load balance(Cont.)</vt:lpstr>
      <vt:lpstr>Security</vt:lpstr>
      <vt:lpstr>建議事項</vt:lpstr>
      <vt:lpstr>結論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2014Mobileheroes通訊大賽 參加心得分享</dc:title>
  <dc:creator>楊國呈</dc:creator>
  <cp:lastModifiedBy>Nillson</cp:lastModifiedBy>
  <cp:revision>173</cp:revision>
  <dcterms:created xsi:type="dcterms:W3CDTF">2014-12-12T09:12:38Z</dcterms:created>
  <dcterms:modified xsi:type="dcterms:W3CDTF">2014-12-16T10:43:29Z</dcterms:modified>
</cp:coreProperties>
</file>