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6" r:id="rId5"/>
    <p:sldId id="260" r:id="rId6"/>
    <p:sldId id="261" r:id="rId7"/>
    <p:sldId id="263" r:id="rId8"/>
    <p:sldId id="264" r:id="rId9"/>
    <p:sldId id="267" r:id="rId10"/>
    <p:sldId id="272" r:id="rId11"/>
    <p:sldId id="270" r:id="rId12"/>
  </p:sldIdLst>
  <p:sldSz cx="12192000" cy="6858000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5BE98-3C1A-4FE2-85F6-9BE73D482941}" type="datetimeFigureOut">
              <a:rPr lang="zh-TW" altLang="en-US" smtClean="0"/>
              <a:t>2015/5/26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CAA90-75A2-4C10-BBBB-69E87CA296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40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AD769-6720-4141-BC79-475ED44431B9}" type="datetimeFigureOut">
              <a:rPr lang="zh-TW" altLang="en-US" smtClean="0"/>
              <a:t>2015/5/26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A2E5-3EE7-469D-BE0C-0E4F0B5413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869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7A2E5-3EE7-469D-BE0C-0E4F0B54134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8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F0CD-75E6-41D7-8561-9A18FFC5904A}" type="datetime1">
              <a:rPr lang="zh-TW" altLang="en-US" smtClean="0"/>
              <a:t>2015/5/26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6FB-C7D6-445E-A383-14B881D11C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60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AC1B-44C1-4896-BEAD-EC6F03DDAADE}" type="datetime1">
              <a:rPr lang="zh-TW" altLang="en-US" smtClean="0"/>
              <a:t>2015/5/26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6FB-C7D6-445E-A383-14B881D11C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25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EB6A-C9B2-4F44-9102-7106FC61DE7A}" type="datetime1">
              <a:rPr lang="zh-TW" altLang="en-US" smtClean="0"/>
              <a:t>2015/5/26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6FB-C7D6-445E-A383-14B881D11C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869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16B1-3FF4-4FF4-926D-97BAE891389F}" type="datetime1">
              <a:rPr lang="zh-TW" altLang="en-US" smtClean="0"/>
              <a:t>2015/5/26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6FB-C7D6-445E-A383-14B881D11C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0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8567-E5E1-47A9-A7FC-CF5F6BBD1765}" type="datetime1">
              <a:rPr lang="zh-TW" altLang="en-US" smtClean="0"/>
              <a:t>2015/5/26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6FB-C7D6-445E-A383-14B881D11C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88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0622-D246-4703-8DA2-369416D457D6}" type="datetime1">
              <a:rPr lang="zh-TW" altLang="en-US" smtClean="0"/>
              <a:t>2015/5/26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6FB-C7D6-445E-A383-14B881D11C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01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106E-B456-4107-AD4E-F928FCA7DA01}" type="datetime1">
              <a:rPr lang="zh-TW" altLang="en-US" smtClean="0"/>
              <a:t>2015/5/26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6FB-C7D6-445E-A383-14B881D11C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86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4893-DCE2-4F82-8B5E-040F744B9B76}" type="datetime1">
              <a:rPr lang="zh-TW" altLang="en-US" smtClean="0"/>
              <a:t>2015/5/26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6FB-C7D6-445E-A383-14B881D11C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28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C392-2722-4302-9B2C-E3634CD1140A}" type="datetime1">
              <a:rPr lang="zh-TW" altLang="en-US" smtClean="0"/>
              <a:t>2015/5/26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6FB-C7D6-445E-A383-14B881D11C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98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83B4-A267-4021-84DB-E97C983A7157}" type="datetime1">
              <a:rPr lang="zh-TW" altLang="en-US" smtClean="0"/>
              <a:t>2015/5/26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6FB-C7D6-445E-A383-14B881D11C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18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B3B4-4670-44BC-A66F-82F3768A762B}" type="datetime1">
              <a:rPr lang="zh-TW" altLang="en-US" smtClean="0"/>
              <a:t>2015/5/26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6FB-C7D6-445E-A383-14B881D11C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66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F45E1-19A2-4892-8586-45B28995A03B}" type="datetime1">
              <a:rPr lang="zh-TW" altLang="en-US" smtClean="0"/>
              <a:t>2015/5/26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EA6FB-C7D6-445E-A383-14B881D11C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27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Design and deployment of IPv6 address management system on research networks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15238" y="5538223"/>
            <a:ext cx="7961522" cy="430135"/>
          </a:xfrm>
        </p:spPr>
        <p:txBody>
          <a:bodyPr/>
          <a:lstStyle/>
          <a:p>
            <a:r>
              <a:rPr lang="en-US" altLang="zh-TW" dirty="0"/>
              <a:t>TENCON 2014 - 2014 IEEE Region 10 Conference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6FB-C7D6-445E-A383-14B881D11C85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32" y="4202398"/>
            <a:ext cx="9846935" cy="94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Implementation 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Test environment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6FB-C7D6-445E-A383-14B881D11C85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0137"/>
            <a:ext cx="59645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proposed method delivered satisfactory performance and efficacy in controlling IPv6 addresses in the IPv6 SLAAC environment.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6FB-C7D6-445E-A383-14B881D11C8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55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smtClean="0"/>
              <a:t>Design</a:t>
            </a:r>
          </a:p>
          <a:p>
            <a:r>
              <a:rPr lang="en-US" altLang="zh-TW" dirty="0" smtClean="0"/>
              <a:t>System Architecture</a:t>
            </a:r>
          </a:p>
          <a:p>
            <a:r>
              <a:rPr lang="en-US" altLang="zh-TW" dirty="0" smtClean="0"/>
              <a:t>Implementation result</a:t>
            </a:r>
          </a:p>
          <a:p>
            <a:r>
              <a:rPr lang="en-US" altLang="zh-TW" dirty="0" smtClean="0"/>
              <a:t>Conclusions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6FB-C7D6-445E-A383-14B881D11C8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8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SLAAC has drawbacks with respect to security for the network management system. Illegal hosts or unauthorized hosts could access the network and attack critical equipment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6FB-C7D6-445E-A383-14B881D11C8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13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Related </a:t>
            </a:r>
            <a:r>
              <a:rPr lang="en-US" altLang="zh-TW" dirty="0" smtClean="0"/>
              <a:t>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Stateless </a:t>
            </a:r>
            <a:r>
              <a:rPr lang="en-US" altLang="zh-TW" dirty="0"/>
              <a:t>Address </a:t>
            </a:r>
            <a:r>
              <a:rPr lang="en-US" altLang="zh-TW" dirty="0" err="1" smtClean="0"/>
              <a:t>AutoConfiguration</a:t>
            </a:r>
            <a:r>
              <a:rPr lang="en-US" altLang="zh-TW" dirty="0" smtClean="0"/>
              <a:t>(SLAAC)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26D1-3D86-4A93-9416-BCE3470EDAC5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35" y="2712127"/>
            <a:ext cx="9003480" cy="185987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496" y="4790934"/>
            <a:ext cx="5249008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work(Conf.)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Multicast Listener Discovery (MLD)</a:t>
            </a:r>
          </a:p>
          <a:p>
            <a:pPr lvl="1"/>
            <a:r>
              <a:rPr lang="en-US" altLang="zh-TW" dirty="0" smtClean="0"/>
              <a:t>Purpose</a:t>
            </a:r>
          </a:p>
          <a:p>
            <a:pPr lvl="1"/>
            <a:r>
              <a:rPr lang="en-US" altLang="zh-TW" dirty="0" smtClean="0"/>
              <a:t>Data </a:t>
            </a:r>
            <a:r>
              <a:rPr lang="en-US" altLang="zh-TW" dirty="0" err="1" smtClean="0"/>
              <a:t>formate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Multicast </a:t>
            </a:r>
            <a:r>
              <a:rPr lang="en-US" altLang="zh-TW" dirty="0"/>
              <a:t>Listener </a:t>
            </a:r>
            <a:r>
              <a:rPr lang="en-US" altLang="zh-TW" dirty="0" smtClean="0"/>
              <a:t>Query</a:t>
            </a:r>
          </a:p>
          <a:p>
            <a:pPr lvl="2"/>
            <a:r>
              <a:rPr lang="en-US" altLang="zh-TW" dirty="0"/>
              <a:t>Multicast Listener </a:t>
            </a:r>
            <a:r>
              <a:rPr lang="en-US" altLang="zh-TW" dirty="0" smtClean="0"/>
              <a:t>Report</a:t>
            </a:r>
          </a:p>
          <a:p>
            <a:pPr lvl="2"/>
            <a:r>
              <a:rPr lang="en-US" altLang="zh-TW" dirty="0"/>
              <a:t>Multicast Listener Done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6FB-C7D6-445E-A383-14B881D11C85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26" y="2488468"/>
            <a:ext cx="5397347" cy="34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7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Design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6FB-C7D6-445E-A383-14B881D11C85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36" y="3393662"/>
            <a:ext cx="4534533" cy="2962688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48" y="3498451"/>
            <a:ext cx="4563112" cy="285789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491" y="1793419"/>
            <a:ext cx="3396851" cy="184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Architecture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62" y="1690688"/>
            <a:ext cx="6544476" cy="442048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6FB-C7D6-445E-A383-14B881D11C8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79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Architecture(Conf.)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51" y="1690688"/>
            <a:ext cx="6503498" cy="435133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6FB-C7D6-445E-A383-14B881D11C8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1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Architecture(Conf.)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14" y="1825625"/>
            <a:ext cx="5862772" cy="435133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6FB-C7D6-445E-A383-14B881D11C8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7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127</Words>
  <Application>Microsoft Office PowerPoint</Application>
  <PresentationFormat>寬螢幕</PresentationFormat>
  <Paragraphs>40</Paragraphs>
  <Slides>11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新細明體</vt:lpstr>
      <vt:lpstr>Arial</vt:lpstr>
      <vt:lpstr>Calibri</vt:lpstr>
      <vt:lpstr>Calibri Light</vt:lpstr>
      <vt:lpstr>Office 佈景主題</vt:lpstr>
      <vt:lpstr>Design and deployment of IPv6 address management system on research networks</vt:lpstr>
      <vt:lpstr>Outline</vt:lpstr>
      <vt:lpstr>Introduction</vt:lpstr>
      <vt:lpstr>Related work</vt:lpstr>
      <vt:lpstr>Related work(Conf.)</vt:lpstr>
      <vt:lpstr>Design</vt:lpstr>
      <vt:lpstr>System Architecture</vt:lpstr>
      <vt:lpstr>System Architecture(Conf.)</vt:lpstr>
      <vt:lpstr>System Architecture(Conf.)</vt:lpstr>
      <vt:lpstr>Implementation result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deployment of IPv6 address management system on research networks</dc:title>
  <dc:creator>楊國呈</dc:creator>
  <cp:lastModifiedBy>楊國呈</cp:lastModifiedBy>
  <cp:revision>13</cp:revision>
  <cp:lastPrinted>2015-05-26T09:52:34Z</cp:lastPrinted>
  <dcterms:created xsi:type="dcterms:W3CDTF">2015-05-19T04:29:26Z</dcterms:created>
  <dcterms:modified xsi:type="dcterms:W3CDTF">2015-05-26T10:38:26Z</dcterms:modified>
</cp:coreProperties>
</file>