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8" r:id="rId9"/>
    <p:sldId id="266" r:id="rId10"/>
    <p:sldId id="274" r:id="rId11"/>
    <p:sldId id="275" r:id="rId12"/>
    <p:sldId id="273" r:id="rId13"/>
    <p:sldId id="276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43BF9-E1D6-4E35-B680-4522082E22CD}" type="datetimeFigureOut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F8D60-D54C-4918-AF58-5246BF7D31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102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F8D60-D54C-4918-AF58-5246BF7D31E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3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0751-AAFF-492C-A6BD-E7961A7DCFCD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17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E23D-4258-4590-86D6-C3ECA0B4F29F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6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83C0-414D-423B-A587-6B5039BD159D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76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53130-D76B-408D-B69B-31592E13EF2C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492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4A8A-0A91-4B67-8C0E-CB39FAE48C92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9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4698-A6DF-497E-AE4F-D3882B9FE9C9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12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17D4-4480-4687-B111-754F388A2BBB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22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6DDC-16AE-4192-A58F-689FC7A80C8B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5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F825-925A-4844-AB9B-F617E3513C6C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51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0BAE-6E75-4A05-9C2F-EF1BDF0A21A5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44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2669-5805-40D6-BEA3-4D7A330CEC9B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36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1ADE1-0458-4290-A10E-17DF3C663364}" type="datetime1">
              <a:rPr lang="zh-TW" altLang="en-US" smtClean="0"/>
              <a:t>2015/7/7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1B34B-45DE-42E8-9298-FBDF17E44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38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22630" y="1258165"/>
            <a:ext cx="9545370" cy="2387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Multipath TCP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371580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ACM Queue, Volume 12 Issue 2, pp. 1-12, February 2014</a:t>
            </a:r>
          </a:p>
          <a:p>
            <a:r>
              <a:rPr lang="en-US" altLang="zh-TW" dirty="0" err="1" smtClean="0"/>
              <a:t>Christoph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Paasch</a:t>
            </a:r>
            <a:r>
              <a:rPr lang="en-US" altLang="zh-TW" dirty="0" smtClean="0"/>
              <a:t> and Olivier Bonaventure</a:t>
            </a:r>
          </a:p>
          <a:p>
            <a:r>
              <a:rPr lang="en-US" altLang="zh-TW" dirty="0"/>
              <a:t>University College London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2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Congestion Control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005012"/>
            <a:ext cx="3962400" cy="4351338"/>
          </a:xfrm>
        </p:spPr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djust </a:t>
            </a:r>
            <a:r>
              <a:rPr lang="en-US" altLang="zh-TW" dirty="0"/>
              <a:t>the TCP congestion window on each </a:t>
            </a:r>
            <a:r>
              <a:rPr lang="en-US" altLang="zh-TW" dirty="0" err="1" smtClean="0"/>
              <a:t>subflow</a:t>
            </a:r>
            <a:endParaRPr lang="en-US" altLang="zh-TW" dirty="0" smtClean="0"/>
          </a:p>
          <a:p>
            <a:r>
              <a:rPr lang="en-US" altLang="zh-TW" dirty="0" smtClean="0"/>
              <a:t>The aggregation of congestion windows could </a:t>
            </a:r>
            <a:r>
              <a:rPr lang="en-US" altLang="zh-TW" dirty="0"/>
              <a:t>not grow faster than a single TCP connection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1956594"/>
            <a:ext cx="63436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4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Devil of </a:t>
            </a:r>
            <a:r>
              <a:rPr lang="en-US" altLang="zh-TW" dirty="0" err="1" smtClean="0"/>
              <a:t>Middleboxes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middleboxes</a:t>
            </a:r>
            <a:r>
              <a:rPr lang="en-US" altLang="zh-TW" dirty="0" smtClean="0"/>
              <a:t>, such as firewalls , NATs, and load balancers, would modify the TCP header or the payload of passing TCP segments.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Absolute data sequence number</a:t>
            </a:r>
            <a:r>
              <a:rPr lang="en-US" altLang="zh-TW" dirty="0" smtClean="0"/>
              <a:t> would cause several packets with the same sequence number. This makes the reorder process failed.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Mapping </a:t>
            </a:r>
            <a:r>
              <a:rPr lang="en-US" altLang="zh-TW" dirty="0">
                <a:solidFill>
                  <a:srgbClr val="FF0000"/>
                </a:solidFill>
              </a:rPr>
              <a:t>data sequence number</a:t>
            </a:r>
            <a:r>
              <a:rPr lang="en-US" altLang="zh-TW" dirty="0"/>
              <a:t> </a:t>
            </a:r>
            <a:r>
              <a:rPr lang="en-US" altLang="zh-TW" dirty="0" smtClean="0"/>
              <a:t>is the solution for </a:t>
            </a:r>
            <a:r>
              <a:rPr lang="en-US" altLang="zh-TW" dirty="0"/>
              <a:t>reconstruct the data </a:t>
            </a:r>
            <a:r>
              <a:rPr lang="en-US" altLang="zh-TW" dirty="0" smtClean="0"/>
              <a:t>stream. It defines the beginning and the end of the data-sequence number.</a:t>
            </a:r>
            <a:endParaRPr lang="zh-TW" altLang="en-US" dirty="0"/>
          </a:p>
          <a:p>
            <a:pPr lvl="1"/>
            <a:r>
              <a:rPr lang="en-US" altLang="zh-TW" dirty="0" smtClean="0"/>
              <a:t>The beginning : with </a:t>
            </a:r>
            <a:r>
              <a:rPr lang="en-US" altLang="zh-TW" dirty="0"/>
              <a:t>respect to the </a:t>
            </a:r>
            <a:r>
              <a:rPr lang="en-US" altLang="zh-TW" dirty="0" err="1"/>
              <a:t>subflow</a:t>
            </a:r>
            <a:r>
              <a:rPr lang="en-US" altLang="zh-TW" dirty="0"/>
              <a:t> sequence </a:t>
            </a:r>
            <a:r>
              <a:rPr lang="en-US" altLang="zh-TW" dirty="0" smtClean="0"/>
              <a:t>number</a:t>
            </a:r>
          </a:p>
          <a:p>
            <a:pPr lvl="1"/>
            <a:r>
              <a:rPr lang="en-US" altLang="zh-TW" dirty="0" smtClean="0"/>
              <a:t>The end : </a:t>
            </a:r>
            <a:r>
              <a:rPr lang="en-US" altLang="zh-TW" dirty="0"/>
              <a:t>indicating the length of the mapping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2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MPTCP is a major extension to TCP. </a:t>
            </a:r>
            <a:r>
              <a:rPr lang="en-US" altLang="zh-TW" dirty="0" smtClean="0"/>
              <a:t> MPTCP makes the transmission more efficient. It considers all the situation that might happen on IP and TCP. MPTCP is more integral than regular TCP.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954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Christoph</a:t>
            </a:r>
            <a:r>
              <a:rPr lang="en-US" altLang="zh-TW" dirty="0"/>
              <a:t> </a:t>
            </a:r>
            <a:r>
              <a:rPr lang="en-US" altLang="zh-TW" dirty="0" err="1"/>
              <a:t>Paasch</a:t>
            </a:r>
            <a:r>
              <a:rPr lang="en-US" altLang="zh-TW" dirty="0"/>
              <a:t> and Olivier Bonaventure, “Multipath TCP”, ACM Queue, Volume 12 Issue 2, pp. 1-12, February </a:t>
            </a:r>
            <a:r>
              <a:rPr lang="en-US" altLang="zh-TW" dirty="0" smtClean="0"/>
              <a:t>2014</a:t>
            </a:r>
          </a:p>
          <a:p>
            <a:r>
              <a:rPr lang="en-US" altLang="zh-TW" dirty="0" smtClean="0"/>
              <a:t>M. Handley, O. Bonaventure, C. </a:t>
            </a:r>
            <a:r>
              <a:rPr lang="en-US" altLang="zh-TW" dirty="0" err="1" smtClean="0"/>
              <a:t>Raiciu</a:t>
            </a:r>
            <a:r>
              <a:rPr lang="en-US" altLang="zh-TW" dirty="0" smtClean="0"/>
              <a:t>, </a:t>
            </a:r>
            <a:r>
              <a:rPr lang="en-US" altLang="zh-TW" dirty="0"/>
              <a:t>&amp; </a:t>
            </a:r>
            <a:r>
              <a:rPr lang="en-US" altLang="zh-TW" dirty="0" smtClean="0"/>
              <a:t>A. Ford, “TCP </a:t>
            </a:r>
            <a:r>
              <a:rPr lang="en-US" altLang="zh-TW" dirty="0"/>
              <a:t>extensions for multipath operation with multiple </a:t>
            </a:r>
            <a:r>
              <a:rPr lang="en-US" altLang="zh-TW" dirty="0" smtClean="0"/>
              <a:t>addresses”, IETF RFC 6897, March 2014.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9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</a:p>
          <a:p>
            <a:r>
              <a:rPr lang="en-US" altLang="zh-TW" dirty="0"/>
              <a:t>MPTCP – </a:t>
            </a:r>
            <a:r>
              <a:rPr lang="en-US" altLang="zh-TW" dirty="0" smtClean="0"/>
              <a:t>Design </a:t>
            </a:r>
            <a:r>
              <a:rPr lang="en-US" altLang="zh-TW" dirty="0" smtClean="0"/>
              <a:t>Goals</a:t>
            </a:r>
          </a:p>
          <a:p>
            <a:r>
              <a:rPr lang="en-US" altLang="zh-TW" dirty="0" smtClean="0"/>
              <a:t>MPTCP – Establish Connection</a:t>
            </a:r>
          </a:p>
          <a:p>
            <a:r>
              <a:rPr lang="en-US" altLang="zh-TW" dirty="0" smtClean="0"/>
              <a:t>MPTCP – Add </a:t>
            </a:r>
            <a:r>
              <a:rPr lang="en-US" altLang="zh-TW" dirty="0" err="1" smtClean="0"/>
              <a:t>Subflows</a:t>
            </a:r>
            <a:endParaRPr lang="en-US" altLang="zh-TW" dirty="0" smtClean="0"/>
          </a:p>
          <a:p>
            <a:r>
              <a:rPr lang="en-US" altLang="zh-TW" dirty="0" smtClean="0"/>
              <a:t>MPTCP – Transmit </a:t>
            </a:r>
            <a:r>
              <a:rPr lang="en-US" altLang="zh-TW" dirty="0" smtClean="0"/>
              <a:t>Data</a:t>
            </a:r>
          </a:p>
          <a:p>
            <a:r>
              <a:rPr lang="en-US" altLang="zh-TW" dirty="0"/>
              <a:t>Congestion </a:t>
            </a:r>
            <a:r>
              <a:rPr lang="en-US" altLang="zh-TW" dirty="0" smtClean="0"/>
              <a:t>Control</a:t>
            </a:r>
          </a:p>
          <a:p>
            <a:r>
              <a:rPr lang="en-US" altLang="zh-TW" dirty="0"/>
              <a:t>Devil of </a:t>
            </a:r>
            <a:r>
              <a:rPr lang="en-US" altLang="zh-TW" dirty="0" err="1"/>
              <a:t>Middleboxes</a:t>
            </a:r>
            <a:endParaRPr lang="en-US" altLang="zh-TW" dirty="0" smtClean="0"/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35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addition to usual load balancing, such as load balancing between two interfaces and two gateways, my system is going to make one </a:t>
            </a:r>
            <a:r>
              <a:rPr lang="en-US" altLang="zh-TW" dirty="0" smtClean="0"/>
              <a:t>packet </a:t>
            </a:r>
            <a:r>
              <a:rPr lang="en-US" altLang="zh-TW" dirty="0" smtClean="0"/>
              <a:t>sent from different paths.</a:t>
            </a:r>
          </a:p>
          <a:p>
            <a:r>
              <a:rPr lang="en-US" altLang="zh-TW" dirty="0" smtClean="0"/>
              <a:t>In order to realize the target, there is a protocol made this </a:t>
            </a:r>
            <a:r>
              <a:rPr lang="en-US" altLang="zh-TW" dirty="0" smtClean="0"/>
              <a:t>target</a:t>
            </a:r>
            <a:r>
              <a:rPr lang="en-US" altLang="zh-TW" dirty="0" smtClean="0"/>
              <a:t> </a:t>
            </a:r>
            <a:r>
              <a:rPr lang="en-US" altLang="zh-TW" dirty="0" smtClean="0"/>
              <a:t>come true.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63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- Design </a:t>
            </a:r>
            <a:r>
              <a:rPr lang="en-US" altLang="zh-TW" dirty="0" smtClean="0"/>
              <a:t>Goals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</a:t>
            </a:r>
            <a:r>
              <a:rPr lang="en-US" altLang="zh-TW" dirty="0" smtClean="0"/>
              <a:t>sing </a:t>
            </a:r>
            <a:r>
              <a:rPr lang="en-US" altLang="zh-TW" dirty="0"/>
              <a:t>multiple network paths for a single connection.</a:t>
            </a:r>
          </a:p>
          <a:p>
            <a:r>
              <a:rPr lang="en-US" altLang="zh-TW" dirty="0" smtClean="0"/>
              <a:t>Must </a:t>
            </a:r>
            <a:r>
              <a:rPr lang="en-US" altLang="zh-TW" dirty="0"/>
              <a:t>be able to use the available network paths at least as well as regular </a:t>
            </a:r>
            <a:r>
              <a:rPr lang="en-US" altLang="zh-TW" dirty="0" smtClean="0"/>
              <a:t>TCP</a:t>
            </a:r>
          </a:p>
          <a:p>
            <a:r>
              <a:rPr lang="en-US" altLang="zh-TW" dirty="0" smtClean="0"/>
              <a:t>Regular TCP is usable as usual </a:t>
            </a:r>
            <a:r>
              <a:rPr lang="en-US" altLang="zh-TW" dirty="0"/>
              <a:t>for existing applications.</a:t>
            </a:r>
          </a:p>
          <a:p>
            <a:r>
              <a:rPr lang="en-US" altLang="zh-TW" dirty="0" smtClean="0"/>
              <a:t>Enabling </a:t>
            </a:r>
            <a:r>
              <a:rPr lang="en-US" altLang="zh-TW" dirty="0"/>
              <a:t>MPTCP </a:t>
            </a:r>
            <a:r>
              <a:rPr lang="en-US" altLang="zh-TW" dirty="0" smtClean="0"/>
              <a:t>cannot interfere regular </a:t>
            </a:r>
            <a:r>
              <a:rPr lang="en-US" altLang="zh-TW" dirty="0"/>
              <a:t>TCP </a:t>
            </a:r>
            <a:r>
              <a:rPr lang="en-US" altLang="zh-TW" dirty="0" smtClean="0"/>
              <a:t>work.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15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Establish </a:t>
            </a:r>
            <a:r>
              <a:rPr lang="en-US" altLang="zh-TW" dirty="0" smtClean="0"/>
              <a:t>Connection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" y="4969002"/>
            <a:ext cx="3067080" cy="156991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MP_CAPABLE : supports MPTCP </a:t>
            </a:r>
          </a:p>
          <a:p>
            <a:r>
              <a:rPr lang="en-US" altLang="zh-TW" dirty="0" smtClean="0"/>
              <a:t>Key : for security purposes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9" t="22772" r="18075"/>
          <a:stretch/>
        </p:blipFill>
        <p:spPr>
          <a:xfrm>
            <a:off x="2895600" y="2828277"/>
            <a:ext cx="6400800" cy="3710635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mtClean="0"/>
              <a:t>An MPTCP connection is established by using the three-way handshake with TCP options to negotiate its usage.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643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Add </a:t>
            </a:r>
            <a:r>
              <a:rPr lang="en-US" altLang="zh-TW" dirty="0" err="1" smtClean="0"/>
              <a:t>Subflows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179867" cy="4351338"/>
          </a:xfrm>
        </p:spPr>
        <p:txBody>
          <a:bodyPr/>
          <a:lstStyle/>
          <a:p>
            <a:r>
              <a:rPr lang="en-US" altLang="zh-TW" dirty="0" smtClean="0"/>
              <a:t>Corresponding MPTCP connection must be uniquely identified on each end host.</a:t>
            </a:r>
          </a:p>
          <a:p>
            <a:r>
              <a:rPr lang="en-US" altLang="zh-TW" dirty="0" smtClean="0"/>
              <a:t>Use regular TCP option for joining the corresponding MPTCP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90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Add </a:t>
            </a:r>
            <a:r>
              <a:rPr lang="en-US" altLang="zh-TW" dirty="0" err="1" smtClean="0"/>
              <a:t>Subflows</a:t>
            </a:r>
            <a:r>
              <a:rPr lang="en-US" altLang="zh-TW" dirty="0" smtClean="0"/>
              <a:t>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2674" y="1825625"/>
            <a:ext cx="5287224" cy="4351338"/>
          </a:xfrm>
        </p:spPr>
        <p:txBody>
          <a:bodyPr/>
          <a:lstStyle/>
          <a:p>
            <a:r>
              <a:rPr lang="en-US" altLang="zh-TW" dirty="0" smtClean="0"/>
              <a:t>MP_JOIN token :</a:t>
            </a:r>
            <a:r>
              <a:rPr lang="zh-TW" altLang="en-US" dirty="0"/>
              <a:t> </a:t>
            </a:r>
            <a:r>
              <a:rPr lang="en-US" altLang="zh-TW" dirty="0" smtClean="0"/>
              <a:t>replacing MP_CAPABLE</a:t>
            </a:r>
          </a:p>
          <a:p>
            <a:r>
              <a:rPr lang="en-US" altLang="zh-TW" dirty="0" smtClean="0"/>
              <a:t>rand (key) : for security purposes</a:t>
            </a:r>
          </a:p>
          <a:p>
            <a:r>
              <a:rPr lang="en-US" altLang="zh-TW" dirty="0"/>
              <a:t>HMAC (hash-based message authentication code</a:t>
            </a:r>
            <a:r>
              <a:rPr lang="en-US" altLang="zh-TW" dirty="0" smtClean="0"/>
              <a:t>) : for authentication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9" t="21389" r="17909"/>
          <a:stretch/>
        </p:blipFill>
        <p:spPr>
          <a:xfrm>
            <a:off x="5739897" y="1825625"/>
            <a:ext cx="5830433" cy="404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reduce the length of the MP_CAPABLE option and avoid using all the limited TCP options space (40 bytes) in the SYN segment, MPTCP derives the token as the result of a truncated hash of the key.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16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43"/>
          <a:stretch/>
        </p:blipFill>
        <p:spPr>
          <a:xfrm>
            <a:off x="1524000" y="3359723"/>
            <a:ext cx="9144000" cy="306238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Transmit Data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69593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Data </a:t>
            </a:r>
            <a:r>
              <a:rPr lang="en-US" altLang="zh-TW" dirty="0"/>
              <a:t>transmitted over one </a:t>
            </a:r>
            <a:r>
              <a:rPr lang="en-US" altLang="zh-TW" dirty="0" err="1"/>
              <a:t>subflow</a:t>
            </a:r>
            <a:r>
              <a:rPr lang="en-US" altLang="zh-TW" dirty="0"/>
              <a:t> can be retransmitted on another to recover from losses. </a:t>
            </a:r>
            <a:endParaRPr lang="en-US" altLang="zh-TW" dirty="0" smtClean="0"/>
          </a:p>
          <a:p>
            <a:r>
              <a:rPr lang="en-US" altLang="zh-TW" dirty="0" smtClean="0"/>
              <a:t>From congestion-control viewpoint, if </a:t>
            </a:r>
            <a:r>
              <a:rPr lang="en-US" altLang="zh-TW" dirty="0"/>
              <a:t>the MPTCP-enabled client uses two </a:t>
            </a:r>
            <a:r>
              <a:rPr lang="en-US" altLang="zh-TW" dirty="0" err="1"/>
              <a:t>subflows</a:t>
            </a:r>
            <a:r>
              <a:rPr lang="en-US" altLang="zh-TW" dirty="0"/>
              <a:t>, then it will obtain two-thirds of the shared bottleneck.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84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490</Words>
  <Application>Microsoft Office PowerPoint</Application>
  <PresentationFormat>寬螢幕</PresentationFormat>
  <Paragraphs>64</Paragraphs>
  <Slides>13</Slides>
  <Notes>1</Notes>
  <HiddenSlides>1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Multipath TCP</vt:lpstr>
      <vt:lpstr>Outline</vt:lpstr>
      <vt:lpstr>Motivation</vt:lpstr>
      <vt:lpstr>MPTCP - Design Goals</vt:lpstr>
      <vt:lpstr>MPTCP – Establish Connection</vt:lpstr>
      <vt:lpstr>MPTCP – Add Subflows</vt:lpstr>
      <vt:lpstr>MPTCP – Add Subflows (cont.)</vt:lpstr>
      <vt:lpstr>PowerPoint 簡報</vt:lpstr>
      <vt:lpstr>MPTCP – Transmit Data</vt:lpstr>
      <vt:lpstr>Congestion Control</vt:lpstr>
      <vt:lpstr>Devil of Middleboxes</vt:lpstr>
      <vt:lpstr>Conclusion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MultiPath TCP</dc:title>
  <dc:creator>Acer</dc:creator>
  <cp:lastModifiedBy>Acer</cp:lastModifiedBy>
  <cp:revision>34</cp:revision>
  <dcterms:created xsi:type="dcterms:W3CDTF">2015-06-23T08:39:01Z</dcterms:created>
  <dcterms:modified xsi:type="dcterms:W3CDTF">2015-07-07T14:54:30Z</dcterms:modified>
</cp:coreProperties>
</file>