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2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 b="def" i="def"/>
      <a:tcStyle>
        <a:tcBdr/>
        <a:fill>
          <a:solidFill>
            <a:srgbClr val="C3C2C2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CE5E6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 b="def" i="def"/>
      <a:tcStyle>
        <a:tcBdr/>
        <a:fill>
          <a:solidFill>
            <a:srgbClr val="DEDEDF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7" name="Shape 11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12" name="Shape 12"/>
          <p:cNvSpPr/>
          <p:nvPr>
            <p:ph type="body" sz="quarter" idx="1"/>
          </p:nvPr>
        </p:nvSpPr>
        <p:spPr>
          <a:xfrm>
            <a:off x="1270000" y="50292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hape 13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/>
          <p:nvPr>
            <p:ph type="body" sz="quarter" idx="13"/>
          </p:nvPr>
        </p:nvSpPr>
        <p:spPr>
          <a:xfrm>
            <a:off x="1270000" y="6362700"/>
            <a:ext cx="10464800" cy="469900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2400"/>
            </a:lvl1pPr>
          </a:lstStyle>
          <a:p>
            <a:pPr/>
            <a:r>
              <a:t>–Johnny Appleseed</a:t>
            </a:r>
          </a:p>
        </p:txBody>
      </p:sp>
      <p:sp>
        <p:nvSpPr>
          <p:cNvPr id="94" name="Shape 94"/>
          <p:cNvSpPr/>
          <p:nvPr>
            <p:ph type="body" sz="quarter" idx="14"/>
          </p:nvPr>
        </p:nvSpPr>
        <p:spPr>
          <a:xfrm>
            <a:off x="1270000" y="4267200"/>
            <a:ext cx="10464800" cy="685800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800"/>
            </a:lvl1pPr>
          </a:lstStyle>
          <a:p>
            <a:pPr/>
            <a:r>
              <a:t>“Type a quote here.” </a:t>
            </a:r>
          </a:p>
        </p:txBody>
      </p:sp>
      <p:sp>
        <p:nvSpPr>
          <p:cNvPr id="95" name="Shape 95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/>
          <p:nvPr>
            <p:ph type="pic" idx="13"/>
          </p:nvPr>
        </p:nvSpPr>
        <p:spPr>
          <a:xfrm>
            <a:off x="0" y="0"/>
            <a:ext cx="13004800" cy="9753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Shape 103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/>
          <p:nvPr>
            <p:ph type="pic" idx="13"/>
          </p:nvPr>
        </p:nvSpPr>
        <p:spPr>
          <a:xfrm>
            <a:off x="1606550" y="635000"/>
            <a:ext cx="9779000" cy="59182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Shape 21"/>
          <p:cNvSpPr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22" name="Shape 22"/>
          <p:cNvSpPr/>
          <p:nvPr>
            <p:ph type="body" sz="quarter" idx="1"/>
          </p:nvPr>
        </p:nvSpPr>
        <p:spPr>
          <a:xfrm>
            <a:off x="1270000" y="81915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hape 23"/>
          <p:cNvSpPr/>
          <p:nvPr>
            <p:ph type="sldNum" sz="quarter" idx="2"/>
          </p:nvPr>
        </p:nvSpPr>
        <p:spPr>
          <a:xfrm>
            <a:off x="6311798" y="9245600"/>
            <a:ext cx="368504" cy="381000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1" name="Shape 31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/>
          <p:nvPr>
            <p:ph type="pic" sz="half" idx="13"/>
          </p:nvPr>
        </p:nvSpPr>
        <p:spPr>
          <a:xfrm>
            <a:off x="6718300" y="635000"/>
            <a:ext cx="5334000" cy="8229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Shape 39"/>
          <p:cNvSpPr/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40" name="Shape 40"/>
          <p:cNvSpPr/>
          <p:nvPr>
            <p:ph type="body" sz="quarter" idx="1"/>
          </p:nvPr>
        </p:nvSpPr>
        <p:spPr>
          <a:xfrm>
            <a:off x="952500" y="4762500"/>
            <a:ext cx="5334000" cy="41021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hape 41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9" name="Shape 49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7" name="Shape 57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hape 58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/>
          <p:nvPr>
            <p:ph type="pic" sz="half" idx="13"/>
          </p:nvPr>
        </p:nvSpPr>
        <p:spPr>
          <a:xfrm>
            <a:off x="6718300" y="2603500"/>
            <a:ext cx="5334000" cy="6286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Shape 66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7" name="Shape 67"/>
          <p:cNvSpPr/>
          <p:nvPr>
            <p:ph type="body" sz="half" idx="1"/>
          </p:nvPr>
        </p:nvSpPr>
        <p:spPr>
          <a:xfrm>
            <a:off x="952500" y="26035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hape 68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hape 76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/>
          <p:nvPr>
            <p:ph type="pic" sz="quarter" idx="13"/>
          </p:nvPr>
        </p:nvSpPr>
        <p:spPr>
          <a:xfrm>
            <a:off x="6718300" y="5092700"/>
            <a:ext cx="5334000" cy="3771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Shape 84"/>
          <p:cNvSpPr/>
          <p:nvPr>
            <p:ph type="pic" sz="quarter" idx="14"/>
          </p:nvPr>
        </p:nvSpPr>
        <p:spPr>
          <a:xfrm>
            <a:off x="6724518" y="889000"/>
            <a:ext cx="5334001" cy="3771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Shape 85"/>
          <p:cNvSpPr/>
          <p:nvPr>
            <p:ph type="pic" sz="half" idx="15"/>
          </p:nvPr>
        </p:nvSpPr>
        <p:spPr>
          <a:xfrm>
            <a:off x="952500" y="889000"/>
            <a:ext cx="5334000" cy="7975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Shape 86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>
            <p:ph type="title"/>
          </p:nvPr>
        </p:nvSpPr>
        <p:spPr>
          <a:xfrm>
            <a:off x="952500" y="4445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Shape 3"/>
          <p:cNvSpPr/>
          <p:nvPr>
            <p:ph type="body" idx="1"/>
          </p:nvPr>
        </p:nvSpPr>
        <p:spPr>
          <a:xfrm>
            <a:off x="952500" y="26035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hape 4"/>
          <p:cNvSpPr/>
          <p:nvPr>
            <p:ph type="sldNum" sz="quarter" idx="2"/>
          </p:nvPr>
        </p:nvSpPr>
        <p:spPr>
          <a:xfrm>
            <a:off x="6311798" y="9251950"/>
            <a:ext cx="368504" cy="3810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1800"/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 xmlns:p14="http://schemas.microsoft.com/office/powerpoint/2010/main" spd="med" advClick="1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6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1pPr>
      <a:lvl2pPr marL="889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6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2pPr>
      <a:lvl3pPr marL="1333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6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3pPr>
      <a:lvl4pPr marL="1778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6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4pPr>
      <a:lvl5pPr marL="2222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6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5pPr>
      <a:lvl6pPr marL="2667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6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6pPr>
      <a:lvl7pPr marL="3111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6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7pPr>
      <a:lvl8pPr marL="3556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6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8pPr>
      <a:lvl9pPr marL="4000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6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hyperlink" Target="http://www.opennms.org/" TargetMode="External"/><Relationship Id="rId3" Type="http://schemas.openxmlformats.org/officeDocument/2006/relationships/hyperlink" Target="http://www.unixmen.com/installing-opennms-network-monitoring-management-platform-centos-7/" TargetMode="External"/><Relationship Id="rId4" Type="http://schemas.openxmlformats.org/officeDocument/2006/relationships/hyperlink" Target="http://www.opennms.org/wiki/Main_Page" TargetMode="External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.png"/></Relationships>
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3.png"/></Relationships>
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/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Introduction to OpenNMS</a:t>
            </a:r>
          </a:p>
        </p:txBody>
      </p:sp>
      <p:sp>
        <p:nvSpPr>
          <p:cNvPr id="120" name="Shape 120"/>
          <p:cNvSpPr/>
          <p:nvPr>
            <p:ph type="subTitle" sz="quarter" idx="1"/>
          </p:nvPr>
        </p:nvSpPr>
        <p:spPr>
          <a:xfrm>
            <a:off x="1269999" y="6135647"/>
            <a:ext cx="10464801" cy="1130301"/>
          </a:xfrm>
          <a:prstGeom prst="rect">
            <a:avLst/>
          </a:prstGeom>
        </p:spPr>
        <p:txBody>
          <a:bodyPr/>
          <a:lstStyle/>
          <a:p>
            <a:pPr/>
            <a:r>
              <a:t>Presenter:Yung-Yu Wang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Shape 155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Advance usage</a:t>
            </a:r>
          </a:p>
        </p:txBody>
      </p:sp>
      <p:sp>
        <p:nvSpPr>
          <p:cNvPr id="156" name="Shape 156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1"/>
            <a:r>
              <a:t>MIB compiler</a:t>
            </a:r>
          </a:p>
          <a:p>
            <a:pPr lvl="1"/>
            <a:r>
              <a:t>Set the Event to the device</a:t>
            </a:r>
          </a:p>
        </p:txBody>
      </p:sp>
      <p:sp>
        <p:nvSpPr>
          <p:cNvPr id="157" name="Shape 157"/>
          <p:cNvSpPr/>
          <p:nvPr>
            <p:ph type="sldNum" sz="quarter" idx="4294967295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Shape 159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Conclusion</a:t>
            </a:r>
          </a:p>
        </p:txBody>
      </p:sp>
      <p:sp>
        <p:nvSpPr>
          <p:cNvPr id="160" name="Shape 160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OpenNMS is a powerful network management system, however it doesn’t have the way to send modifying rule to the device manually via SNMP.</a:t>
            </a:r>
          </a:p>
          <a:p>
            <a:pPr/>
            <a:r>
              <a:t>Some of the tutorial detail need to be update</a:t>
            </a:r>
          </a:p>
        </p:txBody>
      </p:sp>
      <p:sp>
        <p:nvSpPr>
          <p:cNvPr id="161" name="Shape 161"/>
          <p:cNvSpPr/>
          <p:nvPr>
            <p:ph type="sldNum" sz="quarter" idx="4294967295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Shape 163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Reference</a:t>
            </a:r>
          </a:p>
        </p:txBody>
      </p:sp>
      <p:sp>
        <p:nvSpPr>
          <p:cNvPr id="164" name="Shape 164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official webpage : </a:t>
            </a:r>
            <a:r>
              <a:rPr u="sng">
                <a:hlinkClick r:id="rId2" invalidUrl="" action="" tgtFrame="" tooltip="" history="1" highlightClick="0" endSnd="0"/>
              </a:rPr>
              <a:t>http://www.opennms.org/</a:t>
            </a:r>
          </a:p>
          <a:p>
            <a:pPr/>
            <a:r>
              <a:rPr u="sng">
                <a:hlinkClick r:id="rId3" invalidUrl="" action="" tgtFrame="" tooltip="" history="1" highlightClick="0" endSnd="0"/>
              </a:rPr>
              <a:t>Installing OpenNMS Network Monitoring And Management Platform On CentOS 7</a:t>
            </a:r>
          </a:p>
          <a:p>
            <a:pPr/>
            <a:r>
              <a:t>SNMP wiki</a:t>
            </a:r>
          </a:p>
          <a:p>
            <a:pPr/>
            <a:r>
              <a:rPr u="sng">
                <a:hlinkClick r:id="rId4" invalidUrl="" action="" tgtFrame="" tooltip="" history="1" highlightClick="0" endSnd="0"/>
              </a:rPr>
              <a:t>OpenNMS Wiki</a:t>
            </a:r>
            <a:r>
              <a:t> (official)</a:t>
            </a:r>
          </a:p>
        </p:txBody>
      </p:sp>
      <p:sp>
        <p:nvSpPr>
          <p:cNvPr id="165" name="Shape 165"/>
          <p:cNvSpPr/>
          <p:nvPr>
            <p:ph type="sldNum" sz="quarter" idx="4294967295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Outline</a:t>
            </a:r>
          </a:p>
        </p:txBody>
      </p:sp>
      <p:sp>
        <p:nvSpPr>
          <p:cNvPr id="123" name="Shape 123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293370" indent="-293370" defTabSz="385572">
              <a:spcBef>
                <a:spcPts val="2700"/>
              </a:spcBef>
              <a:defRPr sz="2376"/>
            </a:pPr>
            <a:r>
              <a:t>What is SNMP (Simple Network Management Protocol)</a:t>
            </a:r>
          </a:p>
          <a:p>
            <a:pPr marL="293370" indent="-293370" defTabSz="385572">
              <a:spcBef>
                <a:spcPts val="2700"/>
              </a:spcBef>
              <a:defRPr sz="2376"/>
            </a:pPr>
            <a:r>
              <a:t>OpenNMS</a:t>
            </a:r>
          </a:p>
          <a:p>
            <a:pPr lvl="1" marL="586740" indent="-293370" defTabSz="385572">
              <a:spcBef>
                <a:spcPts val="2700"/>
              </a:spcBef>
              <a:defRPr sz="2376"/>
            </a:pPr>
            <a:r>
              <a:t>Introduce</a:t>
            </a:r>
          </a:p>
          <a:p>
            <a:pPr lvl="1" marL="586740" indent="-293370" defTabSz="385572">
              <a:spcBef>
                <a:spcPts val="2700"/>
              </a:spcBef>
              <a:defRPr sz="2376"/>
            </a:pPr>
            <a:r>
              <a:t>Install</a:t>
            </a:r>
          </a:p>
          <a:p>
            <a:pPr lvl="1" marL="586740" indent="-293370" defTabSz="385572">
              <a:spcBef>
                <a:spcPts val="2700"/>
              </a:spcBef>
              <a:defRPr sz="2376"/>
            </a:pPr>
            <a:r>
              <a:t>What can we do</a:t>
            </a:r>
          </a:p>
          <a:p>
            <a:pPr lvl="1" marL="586740" indent="-293370" defTabSz="385572">
              <a:spcBef>
                <a:spcPts val="2700"/>
              </a:spcBef>
              <a:defRPr sz="2376"/>
            </a:pPr>
            <a:r>
              <a:t>Advance</a:t>
            </a:r>
          </a:p>
          <a:p>
            <a:pPr marL="293370" indent="-293370" defTabSz="385572">
              <a:spcBef>
                <a:spcPts val="2700"/>
              </a:spcBef>
              <a:defRPr sz="2376"/>
            </a:pPr>
            <a:r>
              <a:t>Demo</a:t>
            </a:r>
          </a:p>
          <a:p>
            <a:pPr marL="293370" indent="-293370" defTabSz="385572">
              <a:spcBef>
                <a:spcPts val="2700"/>
              </a:spcBef>
              <a:defRPr sz="2376"/>
            </a:pPr>
            <a:r>
              <a:t>Conclusion</a:t>
            </a:r>
          </a:p>
          <a:p>
            <a:pPr marL="293370" indent="-293370" defTabSz="385572">
              <a:spcBef>
                <a:spcPts val="2700"/>
              </a:spcBef>
              <a:defRPr sz="2376"/>
            </a:pPr>
            <a:r>
              <a:t>Reference</a:t>
            </a:r>
          </a:p>
        </p:txBody>
      </p:sp>
      <p:sp>
        <p:nvSpPr>
          <p:cNvPr id="124" name="Shape 124"/>
          <p:cNvSpPr/>
          <p:nvPr>
            <p:ph type="sldNum" sz="quarter" idx="4294967295"/>
          </p:nvPr>
        </p:nvSpPr>
        <p:spPr>
          <a:xfrm>
            <a:off x="6375349" y="9251950"/>
            <a:ext cx="241402" cy="381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What is SNMP</a:t>
            </a:r>
          </a:p>
        </p:txBody>
      </p:sp>
      <p:sp>
        <p:nvSpPr>
          <p:cNvPr id="127" name="Shape 127"/>
          <p:cNvSpPr/>
          <p:nvPr>
            <p:ph type="sldNum" sz="quarter" idx="4294967295"/>
          </p:nvPr>
        </p:nvSpPr>
        <p:spPr>
          <a:xfrm>
            <a:off x="6375349" y="9251950"/>
            <a:ext cx="241402" cy="381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pic>
        <p:nvPicPr>
          <p:cNvPr id="128" name="image2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648139" y="3571081"/>
            <a:ext cx="7708522" cy="4351339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 p14:dur="1000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What is SNMP</a:t>
            </a:r>
          </a:p>
        </p:txBody>
      </p:sp>
      <p:sp>
        <p:nvSpPr>
          <p:cNvPr id="131" name="Shape 131"/>
          <p:cNvSpPr/>
          <p:nvPr>
            <p:ph type="body" idx="1"/>
          </p:nvPr>
        </p:nvSpPr>
        <p:spPr>
          <a:xfrm>
            <a:off x="952500" y="-73390"/>
            <a:ext cx="11099800" cy="6286501"/>
          </a:xfrm>
          <a:prstGeom prst="rect">
            <a:avLst/>
          </a:prstGeom>
        </p:spPr>
        <p:txBody>
          <a:bodyPr/>
          <a:lstStyle/>
          <a:p>
            <a:pPr/>
            <a:r>
              <a:t>Telnet (not efficient)</a:t>
            </a:r>
          </a:p>
        </p:txBody>
      </p:sp>
      <p:sp>
        <p:nvSpPr>
          <p:cNvPr id="132" name="Shape 132"/>
          <p:cNvSpPr/>
          <p:nvPr>
            <p:ph type="sldNum" sz="quarter" idx="4294967295"/>
          </p:nvPr>
        </p:nvSpPr>
        <p:spPr>
          <a:xfrm>
            <a:off x="6375349" y="9251950"/>
            <a:ext cx="241402" cy="381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pic>
        <p:nvPicPr>
          <p:cNvPr id="133" name="Screen Shot 2015-10-23 at 19.47.07.png"/>
          <p:cNvPicPr>
            <a:picLocks noChangeAspect="1"/>
          </p:cNvPicPr>
          <p:nvPr/>
        </p:nvPicPr>
        <p:blipFill>
          <a:blip r:embed="rId2">
            <a:extLst/>
          </a:blip>
          <a:srcRect l="0" t="9156" r="0" b="4016"/>
          <a:stretch>
            <a:fillRect/>
          </a:stretch>
        </p:blipFill>
        <p:spPr>
          <a:xfrm>
            <a:off x="2698050" y="3581752"/>
            <a:ext cx="7287473" cy="571045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 p14:dur="1000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What is SNMP</a:t>
            </a:r>
          </a:p>
        </p:txBody>
      </p:sp>
      <p:sp>
        <p:nvSpPr>
          <p:cNvPr id="136" name="Shape 136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SNMP Trap : When some events occur on the SNMP server (e.g. switch, router), it can send the alert or notification to the specify SNMP client.</a:t>
            </a:r>
          </a:p>
          <a:p>
            <a:pPr/>
            <a:r>
              <a:t>Read : Ask the device(e.g. switch, router) to respond the information</a:t>
            </a:r>
          </a:p>
          <a:p>
            <a:pPr/>
            <a:r>
              <a:t>Write : Set the rule to the device(e.g. switch, router)</a:t>
            </a:r>
          </a:p>
          <a:p>
            <a:pPr/>
            <a:r>
              <a:t>MIB(Management information base)</a:t>
            </a:r>
          </a:p>
        </p:txBody>
      </p:sp>
      <p:sp>
        <p:nvSpPr>
          <p:cNvPr id="137" name="Shape 137"/>
          <p:cNvSpPr/>
          <p:nvPr>
            <p:ph type="sldNum" sz="quarter" idx="4294967295"/>
          </p:nvPr>
        </p:nvSpPr>
        <p:spPr>
          <a:xfrm>
            <a:off x="6375349" y="9251950"/>
            <a:ext cx="241402" cy="381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Shape 139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OpenNMS</a:t>
            </a:r>
          </a:p>
        </p:txBody>
      </p:sp>
      <p:sp>
        <p:nvSpPr>
          <p:cNvPr id="140" name="Shape 140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World’s First: The OpenNMS Project was started in July of 1999 and registered on SourceForge in March of 2000. It has years of experience on the alternatives.</a:t>
            </a:r>
          </a:p>
          <a:p>
            <a:pPr/>
            <a:r>
              <a:t>Open Source: OpenNMS is 100% Free and Open Source software, with no license fees, software subscriptions or special “enterprise” versions.</a:t>
            </a:r>
          </a:p>
        </p:txBody>
      </p:sp>
      <p:sp>
        <p:nvSpPr>
          <p:cNvPr id="141" name="Shape 141"/>
          <p:cNvSpPr/>
          <p:nvPr>
            <p:ph type="sldNum" sz="quarter" idx="4294967295"/>
          </p:nvPr>
        </p:nvSpPr>
        <p:spPr>
          <a:xfrm>
            <a:off x="6375349" y="9251950"/>
            <a:ext cx="241402" cy="381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Shape 143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OpenNMS (cond.)</a:t>
            </a:r>
          </a:p>
        </p:txBody>
      </p:sp>
      <p:sp>
        <p:nvSpPr>
          <p:cNvPr id="144" name="Shape 144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Support Platform</a:t>
            </a:r>
          </a:p>
          <a:p>
            <a:pPr lvl="1"/>
            <a:r>
              <a:t>Red Hat</a:t>
            </a:r>
          </a:p>
          <a:p>
            <a:pPr lvl="1"/>
            <a:r>
              <a:t>Debian</a:t>
            </a:r>
          </a:p>
          <a:p>
            <a:pPr lvl="1"/>
            <a:r>
              <a:t>Windows </a:t>
            </a:r>
          </a:p>
          <a:p>
            <a:pPr lvl="1"/>
            <a:r>
              <a:t>Mac OS X</a:t>
            </a:r>
          </a:p>
          <a:p>
            <a:pPr lvl="1"/>
            <a:r>
              <a:t>Source</a:t>
            </a:r>
          </a:p>
        </p:txBody>
      </p:sp>
      <p:sp>
        <p:nvSpPr>
          <p:cNvPr id="145" name="Shape 145"/>
          <p:cNvSpPr/>
          <p:nvPr>
            <p:ph type="sldNum" sz="quarter" idx="4294967295"/>
          </p:nvPr>
        </p:nvSpPr>
        <p:spPr>
          <a:xfrm>
            <a:off x="6375349" y="9251950"/>
            <a:ext cx="241402" cy="381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146" name="Shape 146"/>
          <p:cNvSpPr/>
          <p:nvPr/>
        </p:nvSpPr>
        <p:spPr>
          <a:xfrm>
            <a:off x="7020115" y="1501552"/>
            <a:ext cx="11099801" cy="6286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 marL="444500" indent="-444500" algn="l">
              <a:spcBef>
                <a:spcPts val="4200"/>
              </a:spcBef>
              <a:buSzPct val="75000"/>
              <a:buChar char="•"/>
            </a:pPr>
            <a:r>
              <a:t>Install</a:t>
            </a:r>
          </a:p>
          <a:p>
            <a:pPr lvl="1" marL="889000" indent="-444500" algn="l">
              <a:spcBef>
                <a:spcPts val="4200"/>
              </a:spcBef>
              <a:buSzPct val="75000"/>
              <a:buChar char="•"/>
            </a:pPr>
            <a:r>
              <a:t>Java</a:t>
            </a:r>
          </a:p>
          <a:p>
            <a:pPr lvl="1" marL="889000" indent="-444500" algn="l">
              <a:spcBef>
                <a:spcPts val="4200"/>
              </a:spcBef>
              <a:buSzPct val="75000"/>
              <a:buChar char="•"/>
            </a:pPr>
            <a:r>
              <a:t>PostgreSQL</a:t>
            </a:r>
          </a:p>
          <a:p>
            <a:pPr lvl="1" marL="889000" indent="-444500" algn="l">
              <a:spcBef>
                <a:spcPts val="4200"/>
              </a:spcBef>
              <a:buSzPct val="75000"/>
              <a:buChar char="•"/>
            </a:pPr>
            <a:r>
              <a:t>OpenNMS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OpenNMS (cond.)</a:t>
            </a:r>
          </a:p>
        </p:txBody>
      </p:sp>
      <p:sp>
        <p:nvSpPr>
          <p:cNvPr id="149" name="Shape 149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What can we do on OpenNMS</a:t>
            </a:r>
          </a:p>
          <a:p>
            <a:pPr lvl="1"/>
            <a:r>
              <a:t>detect the status(ICMP,HTTP,SSH,SNMP,etc….)</a:t>
            </a:r>
          </a:p>
          <a:p>
            <a:pPr lvl="1"/>
            <a:r>
              <a:t>Scan the subnet</a:t>
            </a:r>
          </a:p>
          <a:p>
            <a:pPr lvl="1"/>
            <a:r>
              <a:t>category the server</a:t>
            </a:r>
          </a:p>
        </p:txBody>
      </p:sp>
      <p:sp>
        <p:nvSpPr>
          <p:cNvPr id="150" name="Shape 150"/>
          <p:cNvSpPr/>
          <p:nvPr>
            <p:ph type="sldNum" sz="quarter" idx="4294967295"/>
          </p:nvPr>
        </p:nvSpPr>
        <p:spPr>
          <a:xfrm>
            <a:off x="6375349" y="9251950"/>
            <a:ext cx="241402" cy="381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Shape 152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i="1"/>
            </a:lvl1pPr>
          </a:lstStyle>
          <a:p>
            <a:pPr/>
            <a:r>
              <a:t>Demo</a:t>
            </a:r>
          </a:p>
        </p:txBody>
      </p:sp>
      <p:sp>
        <p:nvSpPr>
          <p:cNvPr id="153" name="Shape 153"/>
          <p:cNvSpPr/>
          <p:nvPr>
            <p:ph type="sldNum" sz="quarter" idx="4294967295"/>
          </p:nvPr>
        </p:nvSpPr>
        <p:spPr>
          <a:xfrm>
            <a:off x="6375349" y="9251950"/>
            <a:ext cx="241402" cy="381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theme/_rels/theme1.xml.rels><?xml version="1.0" encoding="UTF-8" standalone="yes"?><Relationships xmlns="http://schemas.openxmlformats.org/package/2006/relationships"><Relationship Id="rId1" Type="http://schemas.openxmlformats.org/officeDocument/2006/relationships/image" Target="../media/image1.png"/></Relationships>

</file>

<file path=ppt/theme/_rels/theme2.xml.rels><?xml version="1.0" encoding="UTF-8" standalone="yes"?><Relationships xmlns="http://schemas.openxmlformats.org/package/2006/relationships"><Relationship Id="rId1" Type="http://schemas.openxmlformats.org/officeDocument/2006/relationships/image" Target="../media/image1.png"/></Relationships>
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50800" dist="12700" dir="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r:embed="rId1"/>
          <a:srcRect l="0" t="0" r="0" b="0"/>
          <a:tile tx="0" ty="0" sx="100000" sy="100000" flip="none" algn="tl"/>
        </a:blipFill>
        <a:ln w="12700" cap="flat">
          <a:noFill/>
          <a:miter lim="400000"/>
        </a:ln>
        <a:effectLst>
          <a:outerShdw sx="100000" sy="100000" kx="0" ky="0" algn="b" rotWithShape="0" blurRad="38100" dist="25400" dir="540000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50800" dist="12700" dir="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r:embed="rId1"/>
          <a:srcRect l="0" t="0" r="0" b="0"/>
          <a:tile tx="0" ty="0" sx="100000" sy="100000" flip="none" algn="tl"/>
        </a:blipFill>
        <a:ln w="12700" cap="flat">
          <a:noFill/>
          <a:miter lim="400000"/>
        </a:ln>
        <a:effectLst>
          <a:outerShdw sx="100000" sy="100000" kx="0" ky="0" algn="b" rotWithShape="0" blurRad="38100" dist="25400" dir="540000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