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opennms.org/" TargetMode="External"/><Relationship Id="rId3" Type="http://schemas.openxmlformats.org/officeDocument/2006/relationships/hyperlink" Target="http://www.unixmen.com/installing-opennms-network-monitoring-management-platform-centos-7/" TargetMode="External"/><Relationship Id="rId4" Type="http://schemas.openxmlformats.org/officeDocument/2006/relationships/hyperlink" Target="http://www.opennms.org/wiki/Main_Page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 to OpenNMS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xfrm>
            <a:off x="1269999" y="6135647"/>
            <a:ext cx="10464801" cy="1130301"/>
          </a:xfrm>
          <a:prstGeom prst="rect">
            <a:avLst/>
          </a:prstGeom>
        </p:spPr>
        <p:txBody>
          <a:bodyPr/>
          <a:lstStyle/>
          <a:p>
            <a:pPr/>
            <a:r>
              <a:t>Presenter:Yung-Yu Wang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Advance usage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MIB compiler</a:t>
            </a:r>
          </a:p>
          <a:p>
            <a:pPr lvl="1"/>
            <a:r>
              <a:t>Set the Event to the device</a:t>
            </a:r>
          </a:p>
        </p:txBody>
      </p:sp>
      <p:sp>
        <p:nvSpPr>
          <p:cNvPr id="157" name="Shape 157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OpenNMS is a powerful network management system, however it doesn’t have the way to send modifying rule to the device manually via SNMP.</a:t>
            </a:r>
          </a:p>
          <a:p>
            <a:pPr/>
            <a:r>
              <a:t>Some of the tutorial detail need to be update</a:t>
            </a:r>
          </a:p>
        </p:txBody>
      </p:sp>
      <p:sp>
        <p:nvSpPr>
          <p:cNvPr id="161" name="Shape 161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Reference</a:t>
            </a: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official webpage : </a:t>
            </a:r>
            <a:r>
              <a:rPr u="sng">
                <a:hlinkClick r:id="rId2" invalidUrl="" action="" tgtFrame="" tooltip="" history="1" highlightClick="0" endSnd="0"/>
              </a:rPr>
              <a:t>http://www.opennms.org/</a:t>
            </a:r>
          </a:p>
          <a:p>
            <a:pPr/>
            <a:r>
              <a:rPr u="sng">
                <a:hlinkClick r:id="rId3" invalidUrl="" action="" tgtFrame="" tooltip="" history="1" highlightClick="0" endSnd="0"/>
              </a:rPr>
              <a:t>Installing OpenNMS Network Monitoring And Management Platform On CentOS 7</a:t>
            </a:r>
          </a:p>
          <a:p>
            <a:pPr/>
            <a:r>
              <a:t>SNMP wiki</a:t>
            </a:r>
          </a:p>
          <a:p>
            <a:pPr/>
            <a:r>
              <a:rPr u="sng">
                <a:hlinkClick r:id="rId4" invalidUrl="" action="" tgtFrame="" tooltip="" history="1" highlightClick="0" endSnd="0"/>
              </a:rPr>
              <a:t>OpenNMS Wiki</a:t>
            </a:r>
            <a:r>
              <a:t> (official)</a:t>
            </a:r>
          </a:p>
        </p:txBody>
      </p:sp>
      <p:sp>
        <p:nvSpPr>
          <p:cNvPr id="165" name="Shape 165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3370" indent="-293370" defTabSz="385572">
              <a:spcBef>
                <a:spcPts val="2700"/>
              </a:spcBef>
              <a:defRPr sz="2376"/>
            </a:pPr>
            <a:r>
              <a:t>What is SNMP (Simple Network Management Protocol)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OpenNMS</a:t>
            </a:r>
          </a:p>
          <a:p>
            <a:pPr lvl="1" marL="586740" indent="-293370" defTabSz="385572">
              <a:spcBef>
                <a:spcPts val="2700"/>
              </a:spcBef>
              <a:defRPr sz="2376"/>
            </a:pPr>
            <a:r>
              <a:t>Introduce</a:t>
            </a:r>
          </a:p>
          <a:p>
            <a:pPr lvl="1" marL="586740" indent="-293370" defTabSz="385572">
              <a:spcBef>
                <a:spcPts val="2700"/>
              </a:spcBef>
              <a:defRPr sz="2376"/>
            </a:pPr>
            <a:r>
              <a:t>Install</a:t>
            </a:r>
          </a:p>
          <a:p>
            <a:pPr lvl="1" marL="586740" indent="-293370" defTabSz="385572">
              <a:spcBef>
                <a:spcPts val="2700"/>
              </a:spcBef>
              <a:defRPr sz="2376"/>
            </a:pPr>
            <a:r>
              <a:t>What can we do</a:t>
            </a:r>
          </a:p>
          <a:p>
            <a:pPr lvl="1" marL="586740" indent="-293370" defTabSz="385572">
              <a:spcBef>
                <a:spcPts val="2700"/>
              </a:spcBef>
              <a:defRPr sz="2376"/>
            </a:pPr>
            <a:r>
              <a:t>Advance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Demo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Conclusion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Reference</a:t>
            </a:r>
          </a:p>
        </p:txBody>
      </p:sp>
      <p:sp>
        <p:nvSpPr>
          <p:cNvPr id="124" name="Shape 124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SNMP</a:t>
            </a:r>
          </a:p>
        </p:txBody>
      </p:sp>
      <p:sp>
        <p:nvSpPr>
          <p:cNvPr id="127" name="Shape 127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28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48139" y="3571081"/>
            <a:ext cx="7708522" cy="43513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SNMP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xfrm>
            <a:off x="952500" y="-73390"/>
            <a:ext cx="11099800" cy="6286501"/>
          </a:xfrm>
          <a:prstGeom prst="rect">
            <a:avLst/>
          </a:prstGeom>
        </p:spPr>
        <p:txBody>
          <a:bodyPr/>
          <a:lstStyle/>
          <a:p>
            <a:pPr/>
            <a:r>
              <a:t>Telnet (not efficient)</a:t>
            </a:r>
          </a:p>
        </p:txBody>
      </p:sp>
      <p:sp>
        <p:nvSpPr>
          <p:cNvPr id="132" name="Shape 132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3" name="Screen Shot 2015-10-23 at 19.47.07.png"/>
          <p:cNvPicPr>
            <a:picLocks noChangeAspect="1"/>
          </p:cNvPicPr>
          <p:nvPr/>
        </p:nvPicPr>
        <p:blipFill>
          <a:blip r:embed="rId2">
            <a:extLst/>
          </a:blip>
          <a:srcRect l="0" t="9156" r="0" b="4016"/>
          <a:stretch>
            <a:fillRect/>
          </a:stretch>
        </p:blipFill>
        <p:spPr>
          <a:xfrm>
            <a:off x="2698050" y="3581752"/>
            <a:ext cx="7287473" cy="57104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SNMP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SNMP Trap : When some events occur on the SNMP server (e.g. switch, router), it can send the alert or notification to the specify SNMP client.</a:t>
            </a:r>
          </a:p>
          <a:p>
            <a:pPr/>
            <a:r>
              <a:t>Read : Ask the device(e.g. switch, router) to respond the information</a:t>
            </a:r>
          </a:p>
          <a:p>
            <a:pPr/>
            <a:r>
              <a:t>Write : Set the rule to the device(e.g. switch, router)</a:t>
            </a:r>
          </a:p>
          <a:p>
            <a:pPr/>
            <a:r>
              <a:t>MIB(Management information base)</a:t>
            </a:r>
          </a:p>
        </p:txBody>
      </p:sp>
      <p:sp>
        <p:nvSpPr>
          <p:cNvPr id="137" name="Shape 137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OpenNMS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World’s First: The OpenNMS Project was started in July of 1999 and registered on SourceForge in March of 2000. It has years of experience on the alternatives.</a:t>
            </a:r>
          </a:p>
          <a:p>
            <a:pPr/>
            <a:r>
              <a:t>Open Source: OpenNMS is 100% Free and Open Source software, with no license fees, software subscriptions or special “enterprise” versions.</a:t>
            </a:r>
          </a:p>
        </p:txBody>
      </p:sp>
      <p:sp>
        <p:nvSpPr>
          <p:cNvPr id="141" name="Shape 141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OpenNMS (cond.)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Support Platform</a:t>
            </a:r>
          </a:p>
          <a:p>
            <a:pPr lvl="1"/>
            <a:r>
              <a:t>Red Hat</a:t>
            </a:r>
          </a:p>
          <a:p>
            <a:pPr lvl="1"/>
            <a:r>
              <a:t>Debian</a:t>
            </a:r>
          </a:p>
          <a:p>
            <a:pPr lvl="1"/>
            <a:r>
              <a:t>Windows </a:t>
            </a:r>
          </a:p>
          <a:p>
            <a:pPr lvl="1"/>
            <a:r>
              <a:t>Mac OS X</a:t>
            </a:r>
          </a:p>
          <a:p>
            <a:pPr lvl="1"/>
            <a:r>
              <a:t>Source</a:t>
            </a:r>
          </a:p>
        </p:txBody>
      </p:sp>
      <p:sp>
        <p:nvSpPr>
          <p:cNvPr id="145" name="Shape 145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6" name="Shape 146"/>
          <p:cNvSpPr/>
          <p:nvPr/>
        </p:nvSpPr>
        <p:spPr>
          <a:xfrm>
            <a:off x="7020115" y="1501552"/>
            <a:ext cx="11099801" cy="628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L="444500" indent="-444500" algn="l">
              <a:spcBef>
                <a:spcPts val="4200"/>
              </a:spcBef>
              <a:buSzPct val="75000"/>
              <a:buChar char="•"/>
            </a:pPr>
            <a:r>
              <a:t>Install</a:t>
            </a:r>
          </a:p>
          <a:p>
            <a:pPr lvl="1" marL="889000" indent="-444500" algn="l">
              <a:spcBef>
                <a:spcPts val="4200"/>
              </a:spcBef>
              <a:buSzPct val="75000"/>
              <a:buChar char="•"/>
            </a:pPr>
            <a:r>
              <a:t>Java</a:t>
            </a:r>
          </a:p>
          <a:p>
            <a:pPr lvl="1" marL="889000" indent="-444500" algn="l">
              <a:spcBef>
                <a:spcPts val="4200"/>
              </a:spcBef>
              <a:buSzPct val="75000"/>
              <a:buChar char="•"/>
            </a:pPr>
            <a:r>
              <a:t>PostgreSQL</a:t>
            </a:r>
          </a:p>
          <a:p>
            <a:pPr lvl="1" marL="889000" indent="-444500" algn="l">
              <a:spcBef>
                <a:spcPts val="4200"/>
              </a:spcBef>
              <a:buSzPct val="75000"/>
              <a:buChar char="•"/>
            </a:pPr>
            <a:r>
              <a:t>OpenNMS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OpenNMS (cond.)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can we do on OpenNMS</a:t>
            </a:r>
          </a:p>
          <a:p>
            <a:pPr lvl="1"/>
            <a:r>
              <a:t>detect the status(ICMP,HTTP,SSH,SNMP,etc….)</a:t>
            </a:r>
          </a:p>
          <a:p>
            <a:pPr lvl="1"/>
            <a:r>
              <a:t>Scan the subnet</a:t>
            </a:r>
          </a:p>
          <a:p>
            <a:pPr lvl="1"/>
            <a:r>
              <a:t>category the server</a:t>
            </a:r>
          </a:p>
        </p:txBody>
      </p:sp>
      <p:sp>
        <p:nvSpPr>
          <p:cNvPr id="150" name="Shape 150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Demo</a:t>
            </a:r>
          </a:p>
        </p:txBody>
      </p:sp>
      <p:sp>
        <p:nvSpPr>
          <p:cNvPr id="153" name="Shape 153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