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1" r:id="rId4"/>
    <p:sldId id="258" r:id="rId5"/>
    <p:sldId id="259" r:id="rId6"/>
    <p:sldId id="267" r:id="rId7"/>
    <p:sldId id="261" r:id="rId8"/>
    <p:sldId id="262" r:id="rId9"/>
    <p:sldId id="263" r:id="rId10"/>
    <p:sldId id="266" r:id="rId11"/>
    <p:sldId id="265" r:id="rId12"/>
    <p:sldId id="264" r:id="rId13"/>
    <p:sldId id="269" r:id="rId14"/>
    <p:sldId id="270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9" autoAdjust="0"/>
    <p:restoredTop sz="87938" autoAdjust="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EB90-FCC0-4E2A-966A-0A5CCFFDBA31}" type="datetimeFigureOut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118D9-2346-4E1F-9625-74D0B1D3C2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71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TW" altLang="en-US" dirty="0" smtClean="0"/>
              <a:t>為什麼不用備份的就好</a:t>
            </a:r>
            <a:r>
              <a:rPr lang="en-US" altLang="zh-TW" dirty="0" smtClean="0"/>
              <a:t>?</a:t>
            </a:r>
            <a:r>
              <a:rPr lang="zh-TW" altLang="en-US" dirty="0" smtClean="0"/>
              <a:t>  </a:t>
            </a:r>
            <a:r>
              <a:rPr lang="en-US" altLang="zh-TW" dirty="0" err="1" smtClean="0"/>
              <a:t>Ans</a:t>
            </a:r>
            <a:r>
              <a:rPr lang="en-US" altLang="zh-TW" dirty="0" smtClean="0"/>
              <a:t> : </a:t>
            </a:r>
            <a:r>
              <a:rPr lang="zh-TW" altLang="en-US" dirty="0" smtClean="0"/>
              <a:t>版本控制只儲存你修改的部分</a:t>
            </a:r>
            <a:r>
              <a:rPr lang="en-US" altLang="zh-TW" dirty="0" smtClean="0"/>
              <a:t>,</a:t>
            </a:r>
            <a:r>
              <a:rPr lang="zh-TW" altLang="en-US" dirty="0" smtClean="0"/>
              <a:t>而且是以文字的方式儲存</a:t>
            </a:r>
            <a:r>
              <a:rPr lang="en-US" altLang="zh-TW" dirty="0" smtClean="0"/>
              <a:t>,</a:t>
            </a:r>
            <a:r>
              <a:rPr lang="zh-TW" altLang="en-US" dirty="0" smtClean="0"/>
              <a:t>可以節省你的</a:t>
            </a:r>
            <a:r>
              <a:rPr lang="en-US" altLang="zh-TW" dirty="0" smtClean="0"/>
              <a:t>memory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118D9-2346-4E1F-9625-74D0B1D3C268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74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RCS : 1982  CVS</a:t>
            </a:r>
            <a:r>
              <a:rPr lang="en-US" altLang="zh-TW" baseline="0" dirty="0" smtClean="0"/>
              <a:t> : 1990  </a:t>
            </a:r>
            <a:r>
              <a:rPr lang="en-US" altLang="zh-TW" baseline="0" dirty="0" err="1" smtClean="0"/>
              <a:t>Git</a:t>
            </a:r>
            <a:r>
              <a:rPr lang="en-US" altLang="zh-TW" baseline="0" dirty="0" smtClean="0"/>
              <a:t> : 2006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118D9-2346-4E1F-9625-74D0B1D3C268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500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Conflict : http://puremonkey2010.blogspot.tw/2010/12/linux-linuxcvs.html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118D9-2346-4E1F-9625-74D0B1D3C268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8650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Server</a:t>
            </a:r>
            <a:r>
              <a:rPr lang="en-US" altLang="zh-TW" baseline="0" dirty="0" smtClean="0"/>
              <a:t> and Client </a:t>
            </a:r>
            <a:r>
              <a:rPr lang="zh-TW" altLang="en-US" baseline="0" dirty="0" smtClean="0"/>
              <a:t>只是相對的概念，只要有安裝</a:t>
            </a:r>
            <a:r>
              <a:rPr lang="en-US" altLang="zh-TW" baseline="0" dirty="0" smtClean="0"/>
              <a:t>CVS</a:t>
            </a:r>
            <a:r>
              <a:rPr lang="zh-TW" altLang="en-US" baseline="0" dirty="0" smtClean="0"/>
              <a:t>的都可以做為</a:t>
            </a:r>
            <a:r>
              <a:rPr lang="en-US" altLang="zh-TW" baseline="0" dirty="0" smtClean="0"/>
              <a:t>Server</a:t>
            </a:r>
            <a:r>
              <a:rPr lang="zh-TW" altLang="en-US" baseline="0" dirty="0" smtClean="0"/>
              <a:t>端或</a:t>
            </a:r>
            <a:r>
              <a:rPr lang="en-US" altLang="zh-TW" baseline="0" dirty="0" smtClean="0"/>
              <a:t>client</a:t>
            </a:r>
            <a:r>
              <a:rPr lang="zh-TW" altLang="en-US" baseline="0" dirty="0" smtClean="0"/>
              <a:t>端</a:t>
            </a:r>
            <a:endParaRPr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118D9-2346-4E1F-9625-74D0B1D3C268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88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118D9-2346-4E1F-9625-74D0B1D3C268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11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E3A1-56FC-4F6B-AC63-92213EC5AF94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36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BD60-0570-4984-B22D-0F27B9BF2EDE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04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AC921-591F-4C51-817B-D0BBC56B09B6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17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A24B-A84B-4B12-9BD9-0832B63C243D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99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CC13C-22B9-49AB-86FE-70412D640A4B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7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0334-1BE8-4FA5-BC1D-ED5C0A5E5F78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45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5864-8A9D-41E3-922A-8EFB2A0E2B21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12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7578-B7C1-4178-B140-27F0116A3CBD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88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F5FF-A2B5-47B2-9F8C-8F530558BFFF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BF4B8-9C66-49B1-AA3C-85DCFFD36EE5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25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8C67-83FB-4D89-BCBC-8B55E8FBF2C1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07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E4CC-23B7-4C41-81CC-B2150777CE21}" type="datetime1">
              <a:rPr lang="zh-TW" altLang="en-US" smtClean="0"/>
              <a:t>2015/11/17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CC4A8-C759-46BB-991E-DD974041CC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12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Version Control System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err="1" smtClean="0"/>
              <a:t>Jia</a:t>
            </a:r>
            <a:r>
              <a:rPr lang="en-US" altLang="zh-TW" dirty="0" smtClean="0"/>
              <a:t>-Wei Lin</a:t>
            </a:r>
          </a:p>
          <a:p>
            <a:r>
              <a:rPr lang="en-US" altLang="zh-TW" dirty="0" smtClean="0"/>
              <a:t>20151117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27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CVS – Checkout files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Now that the source files have been imported, you can check files in and out as needed to make the appropriate </a:t>
            </a:r>
            <a:r>
              <a:rPr lang="en-US" altLang="zh-TW" dirty="0" smtClean="0"/>
              <a:t>modifications.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cvs</a:t>
            </a:r>
            <a:r>
              <a:rPr lang="en-US" altLang="zh-TW" dirty="0" smtClean="0"/>
              <a:t> checkout </a:t>
            </a:r>
            <a:r>
              <a:rPr lang="en-US" altLang="zh-TW" i="1" dirty="0" err="1" smtClean="0"/>
              <a:t>directory_name</a:t>
            </a:r>
            <a:endParaRPr lang="zh-TW" altLang="en-US" i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767" y="4083354"/>
            <a:ext cx="7977530" cy="1098245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144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CVS – Commit the file or directory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779369" cy="5032375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If you have modify or create a new file, you can use </a:t>
            </a:r>
            <a:r>
              <a:rPr lang="en-US" altLang="zh-TW" i="1" dirty="0" smtClean="0"/>
              <a:t>commit </a:t>
            </a:r>
            <a:r>
              <a:rPr lang="en-US" altLang="zh-TW" dirty="0" smtClean="0"/>
              <a:t>to make your change </a:t>
            </a:r>
            <a:r>
              <a:rPr lang="en-US" altLang="zh-TW" dirty="0"/>
              <a:t>take affect</a:t>
            </a:r>
            <a:r>
              <a:rPr lang="en-US" altLang="zh-TW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cvs</a:t>
            </a:r>
            <a:r>
              <a:rPr lang="en-US" altLang="zh-TW" dirty="0" smtClean="0"/>
              <a:t> commit –m “Message” </a:t>
            </a:r>
            <a:r>
              <a:rPr lang="en-US" altLang="zh-TW" i="1" dirty="0" smtClean="0"/>
              <a:t>filename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i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i="1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i="1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i="1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i="1" dirty="0" smtClean="0"/>
          </a:p>
          <a:p>
            <a:r>
              <a:rPr lang="en-US" altLang="zh-TW" dirty="0" smtClean="0"/>
              <a:t>Notice that all RCS </a:t>
            </a:r>
            <a:r>
              <a:rPr lang="en-US" altLang="zh-TW" dirty="0"/>
              <a:t>files (files that end with ,v) are created </a:t>
            </a:r>
            <a:r>
              <a:rPr lang="en-US" altLang="zh-TW" dirty="0" smtClean="0"/>
              <a:t>with </a:t>
            </a:r>
            <a:r>
              <a:rPr lang="en-US" altLang="zh-TW" dirty="0"/>
              <a:t>read-only </a:t>
            </a:r>
            <a:r>
              <a:rPr lang="en-US" altLang="zh-TW" dirty="0" smtClean="0"/>
              <a:t>access, and they record all your modified history.</a:t>
            </a:r>
          </a:p>
          <a:p>
            <a:r>
              <a:rPr lang="en-US" altLang="zh-TW" dirty="0" smtClean="0"/>
              <a:t>If you want to commit all directory, using the command </a:t>
            </a:r>
            <a:r>
              <a:rPr lang="en-US" altLang="zh-TW" i="1" dirty="0" smtClean="0"/>
              <a:t>add.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cvs</a:t>
            </a:r>
            <a:r>
              <a:rPr lang="en-US" altLang="zh-TW" dirty="0" smtClean="0"/>
              <a:t> add </a:t>
            </a:r>
            <a:r>
              <a:rPr lang="en-US" altLang="zh-TW" dirty="0" err="1" smtClean="0"/>
              <a:t>directory_name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21" y="2918854"/>
            <a:ext cx="8192078" cy="187085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126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CVS – Update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If someone has modified the file and committed the new version, you can use </a:t>
            </a:r>
            <a:r>
              <a:rPr lang="en-US" altLang="zh-TW" i="1" dirty="0" smtClean="0"/>
              <a:t>update </a:t>
            </a:r>
            <a:r>
              <a:rPr lang="en-US" altLang="zh-TW" dirty="0" smtClean="0"/>
              <a:t>to get the newest version.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i="1" dirty="0" err="1" smtClean="0"/>
              <a:t>cvs</a:t>
            </a:r>
            <a:r>
              <a:rPr lang="en-US" altLang="zh-TW" i="1" dirty="0" smtClean="0"/>
              <a:t> update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/>
              <a:t>This command will update all file in your working directory.</a:t>
            </a:r>
          </a:p>
          <a:p>
            <a:pPr>
              <a:lnSpc>
                <a:spcPct val="150000"/>
              </a:lnSpc>
            </a:pPr>
            <a:r>
              <a:rPr lang="en-US" altLang="zh-TW" i="1" dirty="0" smtClean="0"/>
              <a:t>Update </a:t>
            </a:r>
            <a:r>
              <a:rPr lang="en-US" altLang="zh-TW" dirty="0" smtClean="0"/>
              <a:t>will </a:t>
            </a:r>
            <a:r>
              <a:rPr lang="en-US" altLang="zh-TW" b="1" dirty="0" smtClean="0"/>
              <a:t>modify </a:t>
            </a:r>
            <a:r>
              <a:rPr lang="en-US" altLang="zh-TW" dirty="0" smtClean="0"/>
              <a:t>your old file to correspond to the file in repository.</a:t>
            </a:r>
            <a:endParaRPr lang="en-US" altLang="zh-TW" i="1" dirty="0"/>
          </a:p>
          <a:p>
            <a:pPr marL="457200" lvl="1" indent="0">
              <a:lnSpc>
                <a:spcPct val="150000"/>
              </a:lnSpc>
              <a:buNone/>
            </a:pPr>
            <a:endParaRPr lang="zh-TW" altLang="en-US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569" y="5304037"/>
            <a:ext cx="5076855" cy="929369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407424" y="5864074"/>
            <a:ext cx="209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→</a:t>
            </a:r>
            <a:r>
              <a:rPr lang="en-US" altLang="zh-TW" b="1" dirty="0" smtClean="0">
                <a:solidFill>
                  <a:srgbClr val="FF0000"/>
                </a:solidFill>
              </a:rPr>
              <a:t>M</a:t>
            </a:r>
            <a:r>
              <a:rPr lang="en-US" altLang="zh-TW" b="1" dirty="0" smtClean="0"/>
              <a:t> means </a:t>
            </a:r>
            <a:r>
              <a:rPr lang="en-US" altLang="zh-TW" b="1" dirty="0" smtClean="0">
                <a:solidFill>
                  <a:srgbClr val="FF0000"/>
                </a:solidFill>
              </a:rPr>
              <a:t>Modify</a:t>
            </a:r>
            <a:r>
              <a:rPr lang="en-US" altLang="zh-TW" b="1" dirty="0" smtClean="0"/>
              <a:t>.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46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CVS </a:t>
            </a:r>
            <a:r>
              <a:rPr lang="en-US" altLang="zh-TW" dirty="0"/>
              <a:t>- Remote Repositories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3719" y="1439863"/>
            <a:ext cx="6806784" cy="51673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CVS-Client can access the repository by SSH to connect CVS-Server.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We can </a:t>
            </a:r>
            <a:r>
              <a:rPr lang="en-US" altLang="zh-TW" dirty="0"/>
              <a:t>check out a project from the different </a:t>
            </a:r>
            <a:r>
              <a:rPr lang="en-US" altLang="zh-TW" dirty="0" err="1"/>
              <a:t>filesystem</a:t>
            </a:r>
            <a:r>
              <a:rPr lang="en-US" altLang="zh-TW" dirty="0"/>
              <a:t> with the -d option, which tells CVS to use a different </a:t>
            </a:r>
            <a:r>
              <a:rPr lang="en-US" altLang="zh-TW" dirty="0" smtClean="0"/>
              <a:t>repository.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03" y="1526488"/>
            <a:ext cx="4803873" cy="286166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38200" y="4925974"/>
            <a:ext cx="998469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TW" sz="2300" dirty="0" err="1"/>
              <a:t>cvs</a:t>
            </a:r>
            <a:r>
              <a:rPr lang="en-US" altLang="zh-TW" sz="2300" dirty="0"/>
              <a:t> -d :</a:t>
            </a:r>
            <a:r>
              <a:rPr lang="en-US" altLang="zh-TW" sz="2300" dirty="0" err="1" smtClean="0"/>
              <a:t>ext:username</a:t>
            </a:r>
            <a:r>
              <a:rPr lang="en-US" altLang="zh-TW" sz="2300" dirty="0" smtClean="0"/>
              <a:t>@&lt;</a:t>
            </a:r>
            <a:r>
              <a:rPr lang="en-US" altLang="zh-TW" sz="2300" dirty="0" err="1" smtClean="0"/>
              <a:t>ip</a:t>
            </a:r>
            <a:r>
              <a:rPr lang="en-US" altLang="zh-TW" sz="2300" dirty="0" smtClean="0"/>
              <a:t> address&gt;:&lt;</a:t>
            </a:r>
            <a:r>
              <a:rPr lang="en-US" altLang="zh-TW" sz="2300" dirty="0" err="1" smtClean="0"/>
              <a:t>cvsroot</a:t>
            </a:r>
            <a:r>
              <a:rPr lang="en-US" altLang="zh-TW" sz="2300" dirty="0" smtClean="0"/>
              <a:t> path&gt; </a:t>
            </a:r>
            <a:r>
              <a:rPr lang="en-US" altLang="zh-TW" sz="2300" dirty="0"/>
              <a:t>checkout </a:t>
            </a:r>
            <a:r>
              <a:rPr lang="en-US" altLang="zh-TW" sz="2300" dirty="0" err="1" smtClean="0"/>
              <a:t>projectname</a:t>
            </a:r>
            <a:endParaRPr lang="zh-TW" altLang="en-US" sz="23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719" y="5611874"/>
            <a:ext cx="11435265" cy="41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0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It is important to make Version Control to track your code in your project, and CVS is a helpful and powerful software.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CVS is convenient for the team in a project which has many source code and files. If you only modify a single file, RCS is a better choice than CVS.</a:t>
            </a:r>
          </a:p>
          <a:p>
            <a:endParaRPr lang="en-US" altLang="zh-TW" dirty="0"/>
          </a:p>
          <a:p>
            <a:r>
              <a:rPr lang="en-US" altLang="zh-TW" dirty="0" smtClean="0"/>
              <a:t>CVS still had some defects(e.g. Directory has no version control), so SVN and </a:t>
            </a:r>
            <a:r>
              <a:rPr lang="en-US" altLang="zh-TW" dirty="0" err="1" smtClean="0"/>
              <a:t>Git</a:t>
            </a:r>
            <a:r>
              <a:rPr lang="en-US" altLang="zh-TW" dirty="0" smtClean="0"/>
              <a:t>  were developed to replace CVS.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075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585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Background</a:t>
            </a:r>
          </a:p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Version </a:t>
            </a:r>
            <a:r>
              <a:rPr lang="en-US" altLang="zh-TW" dirty="0"/>
              <a:t>Control </a:t>
            </a:r>
            <a:r>
              <a:rPr lang="en-US" altLang="zh-TW" dirty="0" smtClean="0"/>
              <a:t>Software</a:t>
            </a:r>
          </a:p>
          <a:p>
            <a:r>
              <a:rPr lang="en-US" altLang="zh-TW" dirty="0" smtClean="0"/>
              <a:t>Term - Repository</a:t>
            </a:r>
          </a:p>
          <a:p>
            <a:r>
              <a:rPr lang="en-US" altLang="zh-TW" dirty="0" smtClean="0"/>
              <a:t>RCS – Introduction</a:t>
            </a:r>
          </a:p>
          <a:p>
            <a:r>
              <a:rPr lang="en-US" altLang="zh-TW" dirty="0"/>
              <a:t>CVS </a:t>
            </a:r>
            <a:r>
              <a:rPr lang="en-US" altLang="zh-TW" dirty="0" smtClean="0"/>
              <a:t>– Introduction</a:t>
            </a:r>
          </a:p>
          <a:p>
            <a:r>
              <a:rPr lang="en-US" altLang="zh-TW" dirty="0"/>
              <a:t>CVS – Create a repository and add a </a:t>
            </a:r>
            <a:r>
              <a:rPr lang="en-US" altLang="zh-TW" dirty="0" smtClean="0"/>
              <a:t>project</a:t>
            </a:r>
          </a:p>
          <a:p>
            <a:r>
              <a:rPr lang="en-US" altLang="zh-TW" dirty="0"/>
              <a:t>CVS – Checkout </a:t>
            </a:r>
            <a:r>
              <a:rPr lang="en-US" altLang="zh-TW" dirty="0" smtClean="0"/>
              <a:t>files</a:t>
            </a:r>
          </a:p>
          <a:p>
            <a:r>
              <a:rPr lang="en-US" altLang="zh-TW" dirty="0"/>
              <a:t>CVS - Remote </a:t>
            </a:r>
            <a:r>
              <a:rPr lang="en-US" altLang="zh-TW" dirty="0" smtClean="0"/>
              <a:t>Repositories</a:t>
            </a:r>
          </a:p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8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my project team, we are always coding, so the version control system is very helpful for us.</a:t>
            </a:r>
          </a:p>
          <a:p>
            <a:endParaRPr lang="en-US" altLang="zh-TW" dirty="0"/>
          </a:p>
          <a:p>
            <a:r>
              <a:rPr lang="en-US" altLang="zh-TW" dirty="0" smtClean="0"/>
              <a:t>We had built a project in our own </a:t>
            </a:r>
            <a:r>
              <a:rPr lang="en-US" altLang="zh-TW" dirty="0" smtClean="0"/>
              <a:t>server, </a:t>
            </a:r>
            <a:r>
              <a:rPr lang="en-US" altLang="zh-TW" dirty="0" smtClean="0"/>
              <a:t>and </a:t>
            </a:r>
            <a:r>
              <a:rPr lang="en-US" altLang="zh-TW" dirty="0" smtClean="0"/>
              <a:t>there were</a:t>
            </a:r>
            <a:r>
              <a:rPr lang="en-US" altLang="zh-TW" dirty="0" smtClean="0"/>
              <a:t> already </a:t>
            </a:r>
            <a:r>
              <a:rPr lang="en-US" altLang="zh-TW" dirty="0" smtClean="0"/>
              <a:t>some files of source </a:t>
            </a:r>
            <a:r>
              <a:rPr lang="en-US" altLang="zh-TW" dirty="0" smtClean="0"/>
              <a:t>code there. However, </a:t>
            </a:r>
            <a:r>
              <a:rPr lang="en-US" altLang="zh-TW" dirty="0" smtClean="0"/>
              <a:t>we have to transfer these code to the other </a:t>
            </a:r>
            <a:r>
              <a:rPr lang="en-US" altLang="zh-TW" dirty="0" smtClean="0"/>
              <a:t>server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Version control system can help us to </a:t>
            </a:r>
            <a:r>
              <a:rPr lang="en-US" altLang="zh-TW" dirty="0"/>
              <a:t>make the </a:t>
            </a:r>
            <a:r>
              <a:rPr lang="en-US" altLang="zh-TW" dirty="0" smtClean="0"/>
              <a:t>transfer mission more easily.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810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7839" y="1690688"/>
            <a:ext cx="9844668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A</a:t>
            </a:r>
            <a:r>
              <a:rPr lang="en-US" altLang="zh-TW" b="1" dirty="0"/>
              <a:t> </a:t>
            </a:r>
            <a:r>
              <a:rPr lang="en-US" altLang="zh-TW" b="1" i="1" dirty="0"/>
              <a:t>version control system</a:t>
            </a:r>
            <a:r>
              <a:rPr lang="en-US" altLang="zh-TW" dirty="0"/>
              <a:t> (also known as a </a:t>
            </a:r>
            <a:r>
              <a:rPr lang="en-US" altLang="zh-TW" b="1" i="1" dirty="0"/>
              <a:t>Revision Control System</a:t>
            </a:r>
            <a:r>
              <a:rPr lang="en-US" altLang="zh-TW" dirty="0"/>
              <a:t>) is  the files for the source code of </a:t>
            </a:r>
            <a:r>
              <a:rPr lang="en-US" altLang="zh-TW" dirty="0" smtClean="0"/>
              <a:t>programs </a:t>
            </a:r>
            <a:r>
              <a:rPr lang="en-US" altLang="zh-TW" dirty="0"/>
              <a:t>with monitored access. 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/>
              <a:t>Every change made to the source is tracked, along with who made the change, why they made </a:t>
            </a:r>
            <a:r>
              <a:rPr lang="en-US" altLang="zh-TW" dirty="0" smtClean="0"/>
              <a:t>it, and </a:t>
            </a:r>
            <a:r>
              <a:rPr lang="en-US" altLang="zh-TW" dirty="0"/>
              <a:t>references to problems </a:t>
            </a:r>
            <a:r>
              <a:rPr lang="en-US" altLang="zh-TW" dirty="0" smtClean="0"/>
              <a:t>fixed, </a:t>
            </a:r>
            <a:r>
              <a:rPr lang="en-US" altLang="zh-TW" dirty="0"/>
              <a:t>or </a:t>
            </a:r>
            <a:r>
              <a:rPr lang="en-US" altLang="zh-TW" dirty="0" smtClean="0"/>
              <a:t>enhancements introduced, </a:t>
            </a:r>
            <a:r>
              <a:rPr lang="en-US" altLang="zh-TW" dirty="0"/>
              <a:t>by the change</a:t>
            </a:r>
            <a:r>
              <a:rPr lang="en-US" altLang="zh-TW" dirty="0" smtClean="0"/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i="1" dirty="0" smtClean="0">
                <a:solidFill>
                  <a:srgbClr val="FF0000"/>
                </a:solidFill>
              </a:rPr>
              <a:t>Undo </a:t>
            </a:r>
            <a:r>
              <a:rPr lang="en-US" altLang="zh-TW" i="1" dirty="0">
                <a:solidFill>
                  <a:srgbClr val="FF0000"/>
                </a:solidFill>
              </a:rPr>
              <a:t>is not always </a:t>
            </a:r>
            <a:r>
              <a:rPr lang="en-US" altLang="zh-TW" i="1" dirty="0" smtClean="0">
                <a:solidFill>
                  <a:srgbClr val="FF0000"/>
                </a:solidFill>
              </a:rPr>
              <a:t>work.</a:t>
            </a:r>
            <a:endParaRPr lang="zh-TW" altLang="en-US" i="1" dirty="0">
              <a:solidFill>
                <a:srgbClr val="FF0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36" y="4311506"/>
            <a:ext cx="3157653" cy="2546494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50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altLang="zh-TW" dirty="0"/>
              <a:t> </a:t>
            </a:r>
            <a:r>
              <a:rPr lang="en-US" altLang="zh-TW" dirty="0" smtClean="0"/>
              <a:t>Version </a:t>
            </a:r>
            <a:r>
              <a:rPr lang="en-US" altLang="zh-TW" dirty="0"/>
              <a:t>C</a:t>
            </a:r>
            <a:r>
              <a:rPr lang="en-US" altLang="zh-TW" dirty="0" smtClean="0"/>
              <a:t>ontrol Software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92111" y="1707356"/>
            <a:ext cx="8618034" cy="435133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4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types of software that is used commonly today :</a:t>
            </a:r>
          </a:p>
          <a:p>
            <a:endParaRPr lang="en-US" altLang="zh-TW" b="1" dirty="0" smtClean="0"/>
          </a:p>
          <a:p>
            <a:pPr marL="0" indent="0">
              <a:buNone/>
            </a:pPr>
            <a:r>
              <a:rPr lang="en-US" altLang="zh-TW" b="1" dirty="0" smtClean="0"/>
              <a:t>-RCS </a:t>
            </a:r>
            <a:r>
              <a:rPr lang="en-US" altLang="zh-TW" dirty="0" smtClean="0"/>
              <a:t>(</a:t>
            </a:r>
            <a:r>
              <a:rPr lang="en-US" altLang="zh-TW" dirty="0"/>
              <a:t>Revision Control </a:t>
            </a:r>
            <a:r>
              <a:rPr lang="en-US" altLang="zh-TW" dirty="0" smtClean="0"/>
              <a:t>System)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b="1" dirty="0" smtClean="0"/>
              <a:t>-CVS</a:t>
            </a:r>
            <a:r>
              <a:rPr lang="en-US" altLang="zh-TW" dirty="0" smtClean="0"/>
              <a:t> (</a:t>
            </a:r>
            <a:r>
              <a:rPr lang="en-US" altLang="zh-TW" dirty="0"/>
              <a:t>Concurrent Versions </a:t>
            </a:r>
            <a:r>
              <a:rPr lang="en-US" altLang="zh-TW" dirty="0" smtClean="0"/>
              <a:t>System)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b="1" dirty="0" smtClean="0"/>
              <a:t>-SVN </a:t>
            </a:r>
            <a:r>
              <a:rPr lang="en-US" altLang="zh-TW" dirty="0" smtClean="0"/>
              <a:t>(Subversion)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b="1" dirty="0" smtClean="0"/>
              <a:t>-</a:t>
            </a:r>
            <a:r>
              <a:rPr lang="en-US" altLang="zh-TW" b="1" dirty="0" err="1" smtClean="0"/>
              <a:t>Git</a:t>
            </a:r>
            <a:endParaRPr lang="en-US" altLang="zh-TW" b="1" dirty="0" smtClean="0"/>
          </a:p>
          <a:p>
            <a:pPr marL="0" indent="0">
              <a:buNone/>
            </a:pPr>
            <a:endParaRPr lang="zh-TW" altLang="en-US" b="1" dirty="0"/>
          </a:p>
        </p:txBody>
      </p:sp>
      <p:sp>
        <p:nvSpPr>
          <p:cNvPr id="10" name="向下箭號 9"/>
          <p:cNvSpPr/>
          <p:nvPr/>
        </p:nvSpPr>
        <p:spPr>
          <a:xfrm>
            <a:off x="1239258" y="2286000"/>
            <a:ext cx="481361" cy="4252912"/>
          </a:xfrm>
          <a:prstGeom prst="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96460" y="3468337"/>
            <a:ext cx="1283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 smtClean="0"/>
              <a:t>Advanced</a:t>
            </a:r>
            <a:endParaRPr lang="zh-TW" altLang="en-US" b="1" i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Term - Repository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0615" y="1639679"/>
            <a:ext cx="4970796" cy="47676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 smtClean="0"/>
              <a:t>Repository </a:t>
            </a:r>
            <a:r>
              <a:rPr lang="en-US" altLang="zh-TW" dirty="0" smtClean="0"/>
              <a:t>is a stored location that tracks </a:t>
            </a:r>
            <a:r>
              <a:rPr lang="en-US" altLang="zh-TW" dirty="0"/>
              <a:t>every change </a:t>
            </a:r>
            <a:r>
              <a:rPr lang="en-US" altLang="zh-TW" dirty="0" smtClean="0"/>
              <a:t>was made </a:t>
            </a:r>
            <a:r>
              <a:rPr lang="en-US" altLang="zh-TW" dirty="0"/>
              <a:t>to every </a:t>
            </a:r>
            <a:r>
              <a:rPr lang="en-US" altLang="zh-TW" dirty="0" smtClean="0"/>
              <a:t>file and create </a:t>
            </a:r>
            <a:r>
              <a:rPr lang="en-US" altLang="zh-TW" dirty="0"/>
              <a:t>a complete history of the evolution of the development project. 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6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986" y="1407862"/>
            <a:ext cx="4853238" cy="401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3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RCS - </a:t>
            </a:r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8048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RCS use </a:t>
            </a:r>
            <a:r>
              <a:rPr lang="en-US" altLang="zh-TW" dirty="0"/>
              <a:t>a </a:t>
            </a:r>
            <a:r>
              <a:rPr lang="en-US" altLang="zh-TW" b="1" i="1" dirty="0">
                <a:solidFill>
                  <a:srgbClr val="FF0000"/>
                </a:solidFill>
              </a:rPr>
              <a:t>lock-modify-unlock</a:t>
            </a:r>
            <a:r>
              <a:rPr lang="en-US" altLang="zh-TW" dirty="0"/>
              <a:t> </a:t>
            </a:r>
            <a:r>
              <a:rPr lang="en-US" altLang="zh-TW" dirty="0" smtClean="0"/>
              <a:t>paradigm </a:t>
            </a:r>
            <a:r>
              <a:rPr lang="en-US" altLang="zh-TW" dirty="0"/>
              <a:t>for managing changes to a file. 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RCS is only used to control the </a:t>
            </a:r>
            <a:r>
              <a:rPr lang="en-US" altLang="zh-TW" b="1" dirty="0" smtClean="0"/>
              <a:t>single file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Basic Command 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/>
              <a:t>co  -l  </a:t>
            </a:r>
            <a:r>
              <a:rPr lang="en-US" altLang="zh-TW" i="1" dirty="0" smtClean="0"/>
              <a:t>file : </a:t>
            </a:r>
            <a:r>
              <a:rPr lang="en-US" altLang="zh-TW" dirty="0" smtClean="0"/>
              <a:t>Checkout </a:t>
            </a:r>
            <a:r>
              <a:rPr lang="en-US" altLang="zh-TW" i="1" dirty="0" smtClean="0"/>
              <a:t> file </a:t>
            </a:r>
            <a:r>
              <a:rPr lang="en-US" altLang="zh-TW" dirty="0" smtClean="0"/>
              <a:t>and </a:t>
            </a:r>
            <a:r>
              <a:rPr lang="en-US" altLang="zh-TW" b="1" dirty="0"/>
              <a:t> "locked" </a:t>
            </a:r>
            <a:r>
              <a:rPr lang="en-US" altLang="zh-TW" dirty="0"/>
              <a:t>from use by other programmers</a:t>
            </a:r>
            <a:r>
              <a:rPr lang="en-US" altLang="zh-TW" dirty="0" smtClean="0"/>
              <a:t>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/>
              <a:t>co  –u  </a:t>
            </a:r>
            <a:r>
              <a:rPr lang="en-US" altLang="zh-TW" i="1" dirty="0" smtClean="0"/>
              <a:t>file : </a:t>
            </a:r>
            <a:r>
              <a:rPr lang="en-US" altLang="zh-TW" dirty="0" smtClean="0"/>
              <a:t>Checkout  </a:t>
            </a:r>
            <a:r>
              <a:rPr lang="en-US" altLang="zh-TW" i="1" dirty="0" smtClean="0"/>
              <a:t>file </a:t>
            </a:r>
            <a:r>
              <a:rPr lang="en-US" altLang="zh-TW" dirty="0" smtClean="0"/>
              <a:t>and “</a:t>
            </a:r>
            <a:r>
              <a:rPr lang="en-US" altLang="zh-TW" b="1" dirty="0" smtClean="0"/>
              <a:t>unlocked</a:t>
            </a:r>
            <a:r>
              <a:rPr lang="en-US" altLang="zh-TW" dirty="0" smtClean="0"/>
              <a:t>”.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/>
              <a:t>ci  </a:t>
            </a:r>
            <a:r>
              <a:rPr lang="en-US" altLang="zh-TW" i="1" dirty="0" smtClean="0"/>
              <a:t>file : </a:t>
            </a:r>
            <a:r>
              <a:rPr lang="en-US" altLang="zh-TW" dirty="0" smtClean="0"/>
              <a:t>Check-in(Commit) your changed in  </a:t>
            </a:r>
            <a:r>
              <a:rPr lang="en-US" altLang="zh-TW" i="1" dirty="0" smtClean="0"/>
              <a:t>file.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rlog</a:t>
            </a:r>
            <a:r>
              <a:rPr lang="en-US" altLang="zh-TW" dirty="0" smtClean="0"/>
              <a:t>  </a:t>
            </a:r>
            <a:r>
              <a:rPr lang="en-US" altLang="zh-TW" i="1" dirty="0" smtClean="0"/>
              <a:t>file : </a:t>
            </a:r>
            <a:r>
              <a:rPr lang="en-US" altLang="zh-TW" dirty="0" smtClean="0"/>
              <a:t>Read the modified record.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5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CVS - </a:t>
            </a:r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32548"/>
            <a:ext cx="10515600" cy="493859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Improved from RCS.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CVS </a:t>
            </a:r>
            <a:r>
              <a:rPr lang="en-US" altLang="zh-TW" dirty="0"/>
              <a:t>supports simultaneous access and modification of files using a</a:t>
            </a:r>
            <a:r>
              <a:rPr lang="en-US" altLang="zh-TW" i="1" dirty="0"/>
              <a:t> </a:t>
            </a:r>
            <a:r>
              <a:rPr lang="en-US" altLang="zh-TW" b="1" i="1" dirty="0">
                <a:solidFill>
                  <a:srgbClr val="FF0000"/>
                </a:solidFill>
              </a:rPr>
              <a:t>copy-modify-merge</a:t>
            </a:r>
            <a:r>
              <a:rPr lang="en-US" altLang="zh-TW" dirty="0"/>
              <a:t> paradigm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U</a:t>
            </a:r>
            <a:r>
              <a:rPr lang="en-US" altLang="zh-TW" dirty="0" smtClean="0"/>
              <a:t>ser </a:t>
            </a:r>
            <a:r>
              <a:rPr lang="en-US" altLang="zh-TW" dirty="0"/>
              <a:t>can check out a file and make modifications even though another person may be in the process of modifying it as well. 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/>
              <a:t>Every time a file is </a:t>
            </a:r>
            <a:r>
              <a:rPr lang="en-US" altLang="zh-TW" dirty="0" smtClean="0"/>
              <a:t>checked in</a:t>
            </a:r>
            <a:r>
              <a:rPr lang="en-US" altLang="zh-TW" dirty="0"/>
              <a:t>, it is merged with the most recent copy in the CVS repository.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74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CVS – Create a repository and add a project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93352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first step in using CVS to manage your source code </a:t>
            </a:r>
            <a:r>
              <a:rPr lang="en-US" altLang="zh-TW" dirty="0" smtClean="0"/>
              <a:t>is </a:t>
            </a:r>
            <a:r>
              <a:rPr lang="en-US" altLang="zh-TW" dirty="0" err="1" smtClean="0"/>
              <a:t>creatint</a:t>
            </a:r>
            <a:r>
              <a:rPr lang="en-US" altLang="zh-TW" dirty="0" smtClean="0"/>
              <a:t> </a:t>
            </a:r>
            <a:r>
              <a:rPr lang="en-US" altLang="zh-TW" dirty="0"/>
              <a:t>a </a:t>
            </a:r>
            <a:r>
              <a:rPr lang="en-US" altLang="zh-TW" b="1" i="1" dirty="0">
                <a:solidFill>
                  <a:srgbClr val="FF0000"/>
                </a:solidFill>
              </a:rPr>
              <a:t>repository</a:t>
            </a:r>
            <a:r>
              <a:rPr lang="en-US" altLang="zh-TW" dirty="0"/>
              <a:t>. 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cvs</a:t>
            </a:r>
            <a:r>
              <a:rPr lang="en-US" altLang="zh-TW" dirty="0" smtClean="0"/>
              <a:t>  –d  ~/</a:t>
            </a:r>
            <a:r>
              <a:rPr lang="en-US" altLang="zh-TW" dirty="0" err="1" smtClean="0"/>
              <a:t>cvsroot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init</a:t>
            </a:r>
            <a:endParaRPr lang="en-US" altLang="zh-TW" dirty="0" smtClean="0"/>
          </a:p>
          <a:p>
            <a:r>
              <a:rPr lang="en-US" altLang="zh-TW" dirty="0" smtClean="0"/>
              <a:t>Tells </a:t>
            </a:r>
            <a:r>
              <a:rPr lang="en-US" altLang="zh-TW" dirty="0"/>
              <a:t>the system where your default </a:t>
            </a:r>
            <a:r>
              <a:rPr lang="en-US" altLang="zh-TW" dirty="0" smtClean="0"/>
              <a:t>repository.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export CVSROOT=$</a:t>
            </a:r>
            <a:r>
              <a:rPr lang="en-US" altLang="zh-TW" dirty="0" smtClean="0"/>
              <a:t>HOME/</a:t>
            </a:r>
            <a:r>
              <a:rPr lang="en-US" altLang="zh-TW" dirty="0" err="1" smtClean="0"/>
              <a:t>cvsroot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/>
              <a:t>export </a:t>
            </a:r>
            <a:r>
              <a:rPr lang="en-US" altLang="zh-TW" dirty="0" smtClean="0"/>
              <a:t>CVSEDITOR=vim</a:t>
            </a:r>
          </a:p>
          <a:p>
            <a:r>
              <a:rPr lang="en-US" altLang="zh-TW" dirty="0" smtClean="0"/>
              <a:t>Add your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cd 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err="1" smtClean="0"/>
              <a:t>cvs</a:t>
            </a:r>
            <a:r>
              <a:rPr lang="en-US" altLang="zh-TW" dirty="0" smtClean="0"/>
              <a:t>  import  –m  “</a:t>
            </a:r>
            <a:r>
              <a:rPr lang="en-US" altLang="zh-TW" dirty="0" err="1" smtClean="0"/>
              <a:t>MyProject</a:t>
            </a:r>
            <a:r>
              <a:rPr lang="en-US" altLang="zh-TW" dirty="0" smtClean="0"/>
              <a:t>”  project  &lt;name&gt;  &lt;version&gt;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675976"/>
            <a:ext cx="9749241" cy="937427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CC4A8-C759-46BB-991E-DD974041CC8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750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605</Words>
  <Application>Microsoft Office PowerPoint</Application>
  <PresentationFormat>寬螢幕</PresentationFormat>
  <Paragraphs>113</Paragraphs>
  <Slides>14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新細明體</vt:lpstr>
      <vt:lpstr>Arial</vt:lpstr>
      <vt:lpstr>Calibri</vt:lpstr>
      <vt:lpstr>Calibri Light</vt:lpstr>
      <vt:lpstr>Wingdings</vt:lpstr>
      <vt:lpstr>Office 佈景主題</vt:lpstr>
      <vt:lpstr>Version Control System</vt:lpstr>
      <vt:lpstr>Outline</vt:lpstr>
      <vt:lpstr>Background</vt:lpstr>
      <vt:lpstr>Introduction</vt:lpstr>
      <vt:lpstr> Version Control Software</vt:lpstr>
      <vt:lpstr>Term - Repository</vt:lpstr>
      <vt:lpstr>RCS - Introduction</vt:lpstr>
      <vt:lpstr>CVS - Introduction</vt:lpstr>
      <vt:lpstr>CVS – Create a repository and add a project</vt:lpstr>
      <vt:lpstr>CVS – Checkout files</vt:lpstr>
      <vt:lpstr>CVS – Commit the file or directory</vt:lpstr>
      <vt:lpstr>CVS – Update</vt:lpstr>
      <vt:lpstr>CVS - Remote Repositories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Control System</dc:title>
  <dc:creator>Crow</dc:creator>
  <cp:lastModifiedBy>Yeah</cp:lastModifiedBy>
  <cp:revision>69</cp:revision>
  <dcterms:created xsi:type="dcterms:W3CDTF">2015-11-11T05:22:00Z</dcterms:created>
  <dcterms:modified xsi:type="dcterms:W3CDTF">2015-11-17T02:49:55Z</dcterms:modified>
</cp:coreProperties>
</file>