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4" r:id="rId6"/>
    <p:sldId id="259" r:id="rId7"/>
    <p:sldId id="263" r:id="rId8"/>
    <p:sldId id="261" r:id="rId9"/>
    <p:sldId id="262" r:id="rId10"/>
    <p:sldId id="266" r:id="rId11"/>
    <p:sldId id="265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2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A64D1-7B58-4C96-BBEF-58FDE79642B3}" type="datetimeFigureOut">
              <a:rPr lang="zh-TW" altLang="en-US" smtClean="0"/>
              <a:t>2016/12/14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B35D1-6D35-4D3B-BE6A-28D851CE20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3822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B35D1-6D35-4D3B-BE6A-28D851CE20E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1842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857F-E1C3-4E66-A694-B0E22314F9B3}" type="datetime1">
              <a:rPr lang="zh-TW" altLang="en-US" smtClean="0"/>
              <a:t>2016/12/14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1B33-04F2-421F-9622-29CE957F53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632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A91B-F8BA-4872-AE21-71D88016F89C}" type="datetime1">
              <a:rPr lang="zh-TW" altLang="en-US" smtClean="0"/>
              <a:t>2016/12/14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1B33-04F2-421F-9622-29CE957F53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126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136B-2DD0-4D05-A03F-42CA1DDAC466}" type="datetime1">
              <a:rPr lang="zh-TW" altLang="en-US" smtClean="0"/>
              <a:t>2016/12/14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1B33-04F2-421F-9622-29CE957F53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766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98F1-F435-46B6-9092-CD4549F57B5A}" type="datetime1">
              <a:rPr lang="zh-TW" altLang="en-US" smtClean="0"/>
              <a:t>2016/12/14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1B33-04F2-421F-9622-29CE957F53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3494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4F6E-E747-4E74-96A0-8C2B369E85AC}" type="datetime1">
              <a:rPr lang="zh-TW" altLang="en-US" smtClean="0"/>
              <a:t>2016/12/14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1B33-04F2-421F-9622-29CE957F53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8776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9878F-229B-4CF6-B14E-57F1D5556754}" type="datetime1">
              <a:rPr lang="zh-TW" altLang="en-US" smtClean="0"/>
              <a:t>2016/12/14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1B33-04F2-421F-9622-29CE957F53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937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CB7B-AA9F-4145-8B31-C2FA70F52282}" type="datetime1">
              <a:rPr lang="zh-TW" altLang="en-US" smtClean="0"/>
              <a:t>2016/12/14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1B33-04F2-421F-9622-29CE957F53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7121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A8B8-2442-4EC7-8328-18D701EA8449}" type="datetime1">
              <a:rPr lang="zh-TW" altLang="en-US" smtClean="0"/>
              <a:t>2016/12/14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1B33-04F2-421F-9622-29CE957F53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117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4630-A3FE-415D-97E7-BFBE4E72F615}" type="datetime1">
              <a:rPr lang="zh-TW" altLang="en-US" smtClean="0"/>
              <a:t>2016/12/14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1B33-04F2-421F-9622-29CE957F53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2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906B-80B7-4692-9E1D-E5BE933632AA}" type="datetime1">
              <a:rPr lang="zh-TW" altLang="en-US" smtClean="0"/>
              <a:t>2016/12/14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1B33-04F2-421F-9622-29CE957F53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362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A149-FCCA-4C0D-855A-42FF27776AEE}" type="datetime1">
              <a:rPr lang="zh-TW" altLang="en-US" smtClean="0"/>
              <a:t>2016/12/14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1B33-04F2-421F-9622-29CE957F53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525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3968D-538A-4D24-9D38-509668972263}" type="datetime1">
              <a:rPr lang="zh-TW" altLang="en-US" smtClean="0"/>
              <a:t>2016/12/14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D1B33-04F2-421F-9622-29CE957F53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52279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767443"/>
            <a:ext cx="9144000" cy="2742520"/>
          </a:xfrm>
        </p:spPr>
        <p:txBody>
          <a:bodyPr>
            <a:normAutofit/>
          </a:bodyPr>
          <a:lstStyle/>
          <a:p>
            <a:r>
              <a:rPr lang="en-US" altLang="zh-TW" sz="8000" dirty="0" smtClean="0"/>
              <a:t/>
            </a:r>
            <a:br>
              <a:rPr lang="en-US" altLang="zh-TW" sz="8000" dirty="0" smtClean="0"/>
            </a:br>
            <a:r>
              <a:rPr lang="en-US" altLang="zh-TW" sz="8000" dirty="0" smtClean="0"/>
              <a:t>Raspberry Pi &amp; </a:t>
            </a:r>
            <a:r>
              <a:rPr lang="en-US" altLang="zh-TW" sz="8000" dirty="0" err="1" smtClean="0"/>
              <a:t>LoRa</a:t>
            </a:r>
            <a:endParaRPr lang="zh-TW" altLang="en-US" sz="8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/>
              <a:t>Mini</a:t>
            </a:r>
          </a:p>
          <a:p>
            <a:r>
              <a:rPr lang="en-US" altLang="zh-TW" sz="3200" dirty="0" smtClean="0"/>
              <a:t>2016/12/15</a:t>
            </a:r>
            <a:endParaRPr lang="zh-TW" altLang="en-US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1B33-04F2-421F-9622-29CE957F535F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55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8000" dirty="0" smtClean="0"/>
              <a:t>目前遇到的瓶頸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sz="4000" dirty="0" smtClean="0"/>
          </a:p>
          <a:p>
            <a:endParaRPr lang="en-US" altLang="zh-TW" sz="4000" dirty="0"/>
          </a:p>
          <a:p>
            <a:r>
              <a:rPr lang="zh-TW" altLang="en-US" sz="4000" dirty="0" smtClean="0"/>
              <a:t>如何</a:t>
            </a:r>
            <a:r>
              <a:rPr lang="zh-TW" altLang="en-US" sz="4000" dirty="0"/>
              <a:t>利用</a:t>
            </a:r>
            <a:r>
              <a:rPr lang="en-US" altLang="zh-TW" sz="4000" dirty="0"/>
              <a:t>UART</a:t>
            </a:r>
            <a:r>
              <a:rPr lang="zh-TW" altLang="en-US" sz="4000" dirty="0"/>
              <a:t>來連接</a:t>
            </a:r>
            <a:r>
              <a:rPr lang="en-US" altLang="zh-TW" sz="4000" dirty="0"/>
              <a:t>Raspberry </a:t>
            </a:r>
            <a:r>
              <a:rPr lang="en-US" altLang="zh-TW" sz="4000" dirty="0" smtClean="0"/>
              <a:t>Pi &amp; </a:t>
            </a:r>
            <a:r>
              <a:rPr lang="en-US" altLang="zh-TW" sz="4000" dirty="0" err="1" smtClean="0"/>
              <a:t>LoRa</a:t>
            </a:r>
            <a:endParaRPr lang="en-US" altLang="zh-TW" sz="4000" dirty="0" smtClean="0"/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1B33-04F2-421F-9622-29CE957F535F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153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6628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8000" dirty="0" smtClean="0"/>
              <a:t>Q&amp;A</a:t>
            </a:r>
            <a:endParaRPr lang="zh-TW" altLang="en-US" sz="8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1B33-04F2-421F-9622-29CE957F535F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406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8000" dirty="0" smtClean="0"/>
              <a:t>Outline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Why?</a:t>
            </a:r>
          </a:p>
          <a:p>
            <a:pPr lvl="1"/>
            <a:r>
              <a:rPr lang="zh-TW" altLang="en-US" sz="2800" dirty="0"/>
              <a:t>為什麼</a:t>
            </a:r>
            <a:r>
              <a:rPr lang="zh-TW" altLang="en-US" sz="2800" dirty="0" smtClean="0"/>
              <a:t>專題選擇</a:t>
            </a:r>
            <a:r>
              <a:rPr lang="en-US" altLang="zh-TW" sz="2800" dirty="0" err="1"/>
              <a:t>LoRa</a:t>
            </a:r>
            <a:r>
              <a:rPr lang="en-US" altLang="zh-TW" sz="2800" dirty="0" smtClean="0"/>
              <a:t>?</a:t>
            </a:r>
          </a:p>
          <a:p>
            <a:pPr lvl="2"/>
            <a:r>
              <a:rPr lang="zh-TW" altLang="en-US" sz="2800" dirty="0" smtClean="0"/>
              <a:t>五種無線傳輸技術的差別</a:t>
            </a:r>
            <a:endParaRPr lang="en-US" altLang="zh-TW" sz="2800" dirty="0"/>
          </a:p>
          <a:p>
            <a:pPr lvl="1"/>
            <a:r>
              <a:rPr lang="zh-TW" altLang="en-US" sz="2800" dirty="0"/>
              <a:t>為什麼我們要使用</a:t>
            </a:r>
            <a:r>
              <a:rPr lang="en-US" altLang="zh-TW" sz="2800" dirty="0"/>
              <a:t>Raspberry Pi</a:t>
            </a:r>
            <a:r>
              <a:rPr lang="en-US" altLang="zh-TW" sz="2800" dirty="0" smtClean="0"/>
              <a:t>?</a:t>
            </a:r>
          </a:p>
          <a:p>
            <a:r>
              <a:rPr lang="en-US" altLang="zh-TW" dirty="0" smtClean="0"/>
              <a:t>How?</a:t>
            </a:r>
          </a:p>
          <a:p>
            <a:pPr lvl="1"/>
            <a:r>
              <a:rPr lang="en-US" altLang="zh-TW" sz="2800" dirty="0"/>
              <a:t>Raspberry Pi</a:t>
            </a:r>
          </a:p>
          <a:p>
            <a:pPr lvl="2"/>
            <a:r>
              <a:rPr lang="en-US" altLang="zh-TW" sz="2800" dirty="0"/>
              <a:t>GPIO</a:t>
            </a:r>
          </a:p>
          <a:p>
            <a:pPr lvl="1"/>
            <a:r>
              <a:rPr lang="en-US" altLang="zh-TW" sz="2800" dirty="0" err="1" smtClean="0"/>
              <a:t>LoRa</a:t>
            </a:r>
            <a:endParaRPr lang="en-US" altLang="zh-TW" sz="2800" dirty="0" smtClean="0"/>
          </a:p>
          <a:p>
            <a:pPr lvl="2"/>
            <a:r>
              <a:rPr lang="en-US" altLang="zh-TW" sz="2800" dirty="0" err="1" smtClean="0"/>
              <a:t>LoRa</a:t>
            </a:r>
            <a:r>
              <a:rPr lang="en-US" altLang="zh-TW" sz="2800" dirty="0" smtClean="0"/>
              <a:t> module</a:t>
            </a:r>
          </a:p>
          <a:p>
            <a:pPr lvl="2"/>
            <a:r>
              <a:rPr lang="zh-TW" altLang="en-US" sz="2800" dirty="0" smtClean="0"/>
              <a:t>目前遇到的</a:t>
            </a:r>
            <a:r>
              <a:rPr lang="zh-TW" altLang="en-US" sz="2800" dirty="0"/>
              <a:t>瓶頸</a:t>
            </a:r>
            <a:endParaRPr lang="en-US" altLang="zh-TW" sz="2800" dirty="0" smtClean="0"/>
          </a:p>
          <a:p>
            <a:r>
              <a:rPr lang="en-US" altLang="zh-TW" dirty="0" smtClean="0"/>
              <a:t>Q&amp;A</a:t>
            </a:r>
          </a:p>
          <a:p>
            <a:pPr marL="457200" lvl="1" indent="0">
              <a:buNone/>
            </a:pPr>
            <a:endParaRPr lang="en-US" altLang="zh-TW" sz="32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1B33-04F2-421F-9622-29CE957F535F}" type="slidenum">
              <a:rPr lang="zh-TW" altLang="en-US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8909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10567"/>
          </a:xfrm>
        </p:spPr>
        <p:txBody>
          <a:bodyPr>
            <a:normAutofit/>
          </a:bodyPr>
          <a:lstStyle/>
          <a:p>
            <a:pPr algn="ctr"/>
            <a:r>
              <a:rPr lang="en-US" altLang="zh-TW" sz="8000" dirty="0"/>
              <a:t>Why Do We Choose  Lora?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063262"/>
            <a:ext cx="10515600" cy="4293088"/>
          </a:xfrm>
        </p:spPr>
        <p:txBody>
          <a:bodyPr/>
          <a:lstStyle/>
          <a:p>
            <a:pPr lvl="1"/>
            <a:endParaRPr lang="en-US" altLang="zh-TW" sz="2800" dirty="0" smtClean="0"/>
          </a:p>
          <a:p>
            <a:pPr lvl="1"/>
            <a:r>
              <a:rPr lang="zh-TW" altLang="en-US" sz="3200" dirty="0" smtClean="0"/>
              <a:t>地點</a:t>
            </a:r>
            <a:endParaRPr lang="en-US" altLang="zh-TW" sz="3200" dirty="0" smtClean="0"/>
          </a:p>
          <a:p>
            <a:pPr lvl="1"/>
            <a:endParaRPr lang="en-US" altLang="zh-TW" sz="3200" dirty="0" smtClean="0"/>
          </a:p>
          <a:p>
            <a:pPr lvl="1"/>
            <a:r>
              <a:rPr lang="zh-TW" altLang="en-US" sz="3200" dirty="0" smtClean="0"/>
              <a:t>用途</a:t>
            </a:r>
            <a:endParaRPr lang="en-US" altLang="zh-TW" sz="3200" dirty="0" smtClean="0"/>
          </a:p>
          <a:p>
            <a:pPr lvl="1"/>
            <a:endParaRPr lang="en-US" altLang="zh-TW" sz="3200" dirty="0" smtClean="0"/>
          </a:p>
          <a:p>
            <a:pPr lvl="1"/>
            <a:r>
              <a:rPr lang="zh-TW" altLang="en-US" sz="3200" dirty="0" smtClean="0"/>
              <a:t>實驗性</a:t>
            </a:r>
            <a:endParaRPr lang="en-US" altLang="zh-TW" sz="3200" dirty="0" smtClean="0"/>
          </a:p>
          <a:p>
            <a:pPr lvl="1"/>
            <a:endParaRPr lang="en-US" altLang="zh-TW" sz="2800" dirty="0"/>
          </a:p>
          <a:p>
            <a:pPr lvl="1"/>
            <a:endParaRPr lang="en-US" altLang="zh-TW" sz="2800" dirty="0" smtClean="0"/>
          </a:p>
          <a:p>
            <a:pPr lvl="2"/>
            <a:endParaRPr lang="en-US" altLang="zh-TW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1B33-04F2-421F-9622-29CE957F535F}" type="slidenum">
              <a:rPr lang="zh-TW" altLang="en-US" smtClean="0"/>
              <a:t>3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4630" y="3133627"/>
            <a:ext cx="3798277" cy="215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30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8000" dirty="0" smtClean="0"/>
              <a:t>Different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err="1" smtClean="0"/>
              <a:t>WiFi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短距離</a:t>
            </a:r>
            <a:r>
              <a:rPr lang="zh-TW" altLang="en-US" dirty="0"/>
              <a:t>，大</a:t>
            </a:r>
            <a:r>
              <a:rPr lang="zh-TW" altLang="en-US" dirty="0" smtClean="0"/>
              <a:t>資料</a:t>
            </a:r>
            <a:endParaRPr lang="en-US" altLang="zh-TW" dirty="0" smtClean="0"/>
          </a:p>
          <a:p>
            <a:r>
              <a:rPr lang="en-US" altLang="zh-TW" dirty="0"/>
              <a:t>Bluetooth</a:t>
            </a:r>
          </a:p>
          <a:p>
            <a:pPr lvl="1"/>
            <a:r>
              <a:rPr lang="zh-TW" altLang="en-US" dirty="0"/>
              <a:t>短距離，中</a:t>
            </a:r>
            <a:r>
              <a:rPr lang="zh-TW" altLang="en-US" dirty="0" smtClean="0"/>
              <a:t>資料</a:t>
            </a:r>
            <a:endParaRPr lang="en-US" altLang="zh-TW" dirty="0" smtClean="0"/>
          </a:p>
          <a:p>
            <a:r>
              <a:rPr lang="en-US" altLang="zh-TW" dirty="0" err="1" smtClean="0"/>
              <a:t>Zigbee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短距離</a:t>
            </a:r>
            <a:r>
              <a:rPr lang="zh-TW" altLang="en-US" dirty="0"/>
              <a:t>，小</a:t>
            </a:r>
            <a:r>
              <a:rPr lang="zh-TW" altLang="en-US" dirty="0" smtClean="0"/>
              <a:t>資料</a:t>
            </a:r>
            <a:endParaRPr lang="en-US" altLang="zh-TW" dirty="0" smtClean="0"/>
          </a:p>
          <a:p>
            <a:r>
              <a:rPr lang="en-US" altLang="zh-TW" dirty="0" smtClean="0"/>
              <a:t>4G</a:t>
            </a:r>
          </a:p>
          <a:p>
            <a:pPr lvl="1"/>
            <a:r>
              <a:rPr lang="zh-TW" altLang="en-US" dirty="0"/>
              <a:t>長距離，大資料</a:t>
            </a:r>
            <a:endParaRPr lang="en-US" altLang="zh-TW" dirty="0" smtClean="0"/>
          </a:p>
          <a:p>
            <a:r>
              <a:rPr lang="en-US" altLang="zh-TW" dirty="0" err="1" smtClean="0"/>
              <a:t>LoRa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長距離</a:t>
            </a:r>
            <a:r>
              <a:rPr lang="zh-TW" altLang="en-US" dirty="0"/>
              <a:t>，小</a:t>
            </a:r>
            <a:r>
              <a:rPr lang="zh-TW" altLang="en-US" dirty="0" smtClean="0"/>
              <a:t>資料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1B33-04F2-421F-9622-29CE957F535F}" type="slidenum">
              <a:rPr lang="zh-TW" altLang="en-US" smtClean="0"/>
              <a:t>4</a:t>
            </a:fld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900" y="4373807"/>
            <a:ext cx="3048000" cy="17272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4373808"/>
            <a:ext cx="2801212" cy="1795322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8816" y="1870075"/>
            <a:ext cx="1649413" cy="1649413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003" y="1825625"/>
            <a:ext cx="1285794" cy="196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48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78715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sz="8000" dirty="0"/>
              <a:t>Why Do We Choose  </a:t>
            </a:r>
            <a:r>
              <a:rPr lang="en-US" altLang="zh-TW" sz="8000" dirty="0" smtClean="0"/>
              <a:t>Raspberry Pi?</a:t>
            </a:r>
            <a:endParaRPr lang="zh-TW" altLang="en-US" sz="8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1B33-04F2-421F-9622-29CE957F535F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8" name="內容版面配置區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105" y="3559602"/>
            <a:ext cx="4441895" cy="2796748"/>
          </a:xfr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289" y="2745491"/>
            <a:ext cx="2865761" cy="3610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87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8000" dirty="0"/>
              <a:t>Raspberry </a:t>
            </a:r>
            <a:r>
              <a:rPr lang="en-US" altLang="zh-TW" sz="8000" dirty="0" smtClean="0"/>
              <a:t>Pi </a:t>
            </a:r>
            <a:r>
              <a:rPr lang="en-US" altLang="zh-TW" sz="7200" dirty="0" smtClean="0"/>
              <a:t>GPIO</a:t>
            </a:r>
            <a:endParaRPr lang="zh-TW" altLang="en-US" sz="8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1B33-04F2-421F-9622-29CE957F535F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838200" y="1825625"/>
            <a:ext cx="3811073" cy="505451"/>
          </a:xfrm>
        </p:spPr>
        <p:txBody>
          <a:bodyPr/>
          <a:lstStyle/>
          <a:p>
            <a:r>
              <a:rPr lang="zh-TW" altLang="en-US" dirty="0" smtClean="0"/>
              <a:t>透過</a:t>
            </a:r>
            <a:r>
              <a:rPr lang="en-US" altLang="zh-TW" dirty="0" smtClean="0"/>
              <a:t>GPIO</a:t>
            </a:r>
            <a:r>
              <a:rPr lang="zh-TW" altLang="en-US" dirty="0" smtClean="0"/>
              <a:t>來控制硬體</a:t>
            </a:r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698" y="2767884"/>
            <a:ext cx="2886075" cy="3048000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5499" y="1825625"/>
            <a:ext cx="6482233" cy="399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9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5300" dirty="0"/>
              <a:t>Server and client socket </a:t>
            </a:r>
            <a:r>
              <a:rPr lang="en-US" altLang="zh-TW" sz="5300" dirty="0" smtClean="0"/>
              <a:t>programming</a:t>
            </a:r>
            <a:endParaRPr lang="zh-TW" altLang="en-US" sz="8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1B33-04F2-421F-9622-29CE957F535F}" type="slidenum">
              <a:rPr lang="zh-TW" altLang="en-US" smtClean="0"/>
              <a:t>7</a:t>
            </a:fld>
            <a:endParaRPr lang="zh-TW" altLang="en-US"/>
          </a:p>
        </p:txBody>
      </p:sp>
      <p:pic>
        <p:nvPicPr>
          <p:cNvPr id="8" name="內容版面配置區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974" y="4246605"/>
            <a:ext cx="7566820" cy="1883145"/>
          </a:xfr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560" y="1404767"/>
            <a:ext cx="7578234" cy="284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50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8000" dirty="0" err="1" smtClean="0"/>
              <a:t>LoRa</a:t>
            </a:r>
            <a:r>
              <a:rPr lang="en-US" altLang="zh-TW" sz="8000" dirty="0" smtClean="0"/>
              <a:t> Module</a:t>
            </a:r>
            <a:endParaRPr lang="zh-TW" altLang="en-US" sz="8000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6121" y="2187574"/>
            <a:ext cx="5221605" cy="4351338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1B33-04F2-421F-9622-29CE957F535F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746975" y="2453859"/>
            <a:ext cx="43144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EK-S76SXB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sz="3200" dirty="0" smtClean="0"/>
              <a:t>Host Interface : UART</a:t>
            </a:r>
          </a:p>
        </p:txBody>
      </p:sp>
    </p:spTree>
    <p:extLst>
      <p:ext uri="{BB962C8B-B14F-4D97-AF65-F5344CB8AC3E}">
        <p14:creationId xmlns:p14="http://schemas.microsoft.com/office/powerpoint/2010/main" val="76010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8000" dirty="0" err="1" smtClean="0"/>
              <a:t>LoRa</a:t>
            </a:r>
            <a:r>
              <a:rPr lang="en-US" altLang="zh-TW" sz="8000" dirty="0" smtClean="0"/>
              <a:t> Gateway</a:t>
            </a:r>
            <a:endParaRPr lang="zh-TW" altLang="en-US" sz="8000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058" y="2360433"/>
            <a:ext cx="5814723" cy="4361042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D1B33-04F2-421F-9622-29CE957F535F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4144807" y="1690688"/>
            <a:ext cx="39012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200" dirty="0" smtClean="0"/>
              <a:t>TLG5921A-P01</a:t>
            </a:r>
          </a:p>
          <a:p>
            <a:pPr algn="ctr"/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2681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727</TotalTime>
  <Words>129</Words>
  <Application>Microsoft Office PowerPoint</Application>
  <PresentationFormat>寬螢幕</PresentationFormat>
  <Paragraphs>60</Paragraphs>
  <Slides>11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新細明體</vt:lpstr>
      <vt:lpstr>Arial</vt:lpstr>
      <vt:lpstr>Calibri</vt:lpstr>
      <vt:lpstr>Calibri Light</vt:lpstr>
      <vt:lpstr>Office Theme</vt:lpstr>
      <vt:lpstr> Raspberry Pi &amp; LoRa</vt:lpstr>
      <vt:lpstr>Outline</vt:lpstr>
      <vt:lpstr>Why Do We Choose  Lora?</vt:lpstr>
      <vt:lpstr>Different</vt:lpstr>
      <vt:lpstr>Why Do We Choose  Raspberry Pi?</vt:lpstr>
      <vt:lpstr>Raspberry Pi GPIO</vt:lpstr>
      <vt:lpstr>Server and client socket programming</vt:lpstr>
      <vt:lpstr>LoRa Module</vt:lpstr>
      <vt:lpstr>LoRa Gateway</vt:lpstr>
      <vt:lpstr>目前遇到的瓶頸</vt:lpstr>
      <vt:lpstr>Q&amp;A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mini</dc:creator>
  <cp:lastModifiedBy>mini</cp:lastModifiedBy>
  <cp:revision>25</cp:revision>
  <dcterms:created xsi:type="dcterms:W3CDTF">2016-12-14T11:50:22Z</dcterms:created>
  <dcterms:modified xsi:type="dcterms:W3CDTF">2016-12-14T23:57:43Z</dcterms:modified>
</cp:coreProperties>
</file>