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61" r:id="rId6"/>
    <p:sldId id="260" r:id="rId7"/>
    <p:sldId id="271" r:id="rId8"/>
    <p:sldId id="279" r:id="rId9"/>
    <p:sldId id="263" r:id="rId10"/>
    <p:sldId id="273" r:id="rId11"/>
    <p:sldId id="274" r:id="rId12"/>
    <p:sldId id="275" r:id="rId13"/>
    <p:sldId id="276" r:id="rId14"/>
    <p:sldId id="277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EBA86-DAF4-4A14-ADAF-AC454A4BAE48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E04D5-9822-47E4-A9D5-68B686CA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1972-6CD5-442E-A7ED-50D214957211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4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CCA3-EF35-4A04-B1B2-ED3A88DEE570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AAB2-3EE1-41CA-9CEA-18B0DC166E4C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ECE6-1196-4F7E-98AB-56298A1E5E76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7DA1-AFBB-421B-802F-86221D68D48D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9068-6CD5-4FE3-BA5A-4D2B166FEA89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26A0-8631-4156-8232-FB736EFAC472}" type="datetime1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9A40-0C47-4858-A16F-8D67939E9ECA}" type="datetime1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73E2-0117-44C9-B650-F68665ED766C}" type="datetime1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CD1-204A-44DD-BC98-3326DED9D88D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FB1-5B49-4F81-A9E4-7944C29CCFAD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FD36-98D1-458F-A43E-8741D03B0BD9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3C51-BE57-4B16-9114-8C28ABF1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ryceknowhow.blogspot.tw/2013/12/mac-frame-format.html" TargetMode="External"/><Relationship Id="rId2" Type="http://schemas.openxmlformats.org/officeDocument/2006/relationships/hyperlink" Target="https://pusher.com/websock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hedipunk/PHP-Websocket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/>
              <a:t> experimental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tried to send continuous packages with </a:t>
            </a:r>
            <a:r>
              <a:rPr lang="en-US" dirty="0" err="1" smtClean="0"/>
              <a:t>websocket</a:t>
            </a:r>
            <a:r>
              <a:rPr lang="en-US" dirty="0" smtClean="0"/>
              <a:t>, and there are some features.</a:t>
            </a:r>
          </a:p>
          <a:p>
            <a:pPr lvl="1"/>
            <a:r>
              <a:rPr lang="en-US" dirty="0" smtClean="0"/>
              <a:t>If I send continuous small package to client, the it will fill the TCP header with </a:t>
            </a:r>
            <a:r>
              <a:rPr lang="en-US" dirty="0" err="1" smtClean="0"/>
              <a:t>websocket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I send continuous large package to client, it’s seem that nothing different with the traditional method (ex: HTTP)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19" y="665528"/>
            <a:ext cx="5469181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51673"/>
            <a:ext cx="47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Every payload is 125bytes, </a:t>
            </a:r>
            <a:r>
              <a:rPr lang="en-US" sz="2000" dirty="0" err="1" smtClean="0"/>
              <a:t>websocket</a:t>
            </a:r>
            <a:r>
              <a:rPr lang="en-US" sz="2000" dirty="0" smtClean="0"/>
              <a:t> fill the TCP to the maximum content.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7378"/>
            <a:ext cx="4796246" cy="2111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57" y="1481973"/>
            <a:ext cx="3359932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7" y="4006908"/>
            <a:ext cx="5301343" cy="1907901"/>
          </a:xfrm>
        </p:spPr>
      </p:pic>
      <p:sp>
        <p:nvSpPr>
          <p:cNvPr id="5" name="TextBox 4"/>
          <p:cNvSpPr txBox="1"/>
          <p:nvPr/>
        </p:nvSpPr>
        <p:spPr>
          <a:xfrm>
            <a:off x="546966" y="624529"/>
            <a:ext cx="530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 request a 100000 bytes data, It will deliver the rest data to TCP segment.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5" y="667480"/>
            <a:ext cx="5516268" cy="45926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11" y="1519311"/>
            <a:ext cx="3404891" cy="22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07" y="723885"/>
            <a:ext cx="5265793" cy="4351338"/>
          </a:xfrm>
        </p:spPr>
      </p:pic>
      <p:sp>
        <p:nvSpPr>
          <p:cNvPr id="5" name="TextBox 4"/>
          <p:cNvSpPr txBox="1"/>
          <p:nvPr/>
        </p:nvSpPr>
        <p:spPr>
          <a:xfrm>
            <a:off x="479502" y="723885"/>
            <a:ext cx="52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looks like nothing different with the traditional method.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1673711"/>
            <a:ext cx="5274432" cy="40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 smtClean="0"/>
              <a:t> can reduce the most </a:t>
            </a:r>
            <a:r>
              <a:rPr lang="en-US" dirty="0"/>
              <a:t>unnecessary </a:t>
            </a:r>
            <a:r>
              <a:rPr lang="en-US" dirty="0" smtClean="0"/>
              <a:t>wasting.</a:t>
            </a:r>
          </a:p>
          <a:p>
            <a:endParaRPr lang="en-US" dirty="0" smtClean="0"/>
          </a:p>
          <a:p>
            <a:r>
              <a:rPr lang="en-US" dirty="0" err="1" smtClean="0"/>
              <a:t>Websocket</a:t>
            </a:r>
            <a:r>
              <a:rPr lang="en-US" dirty="0" smtClean="0"/>
              <a:t> is more complex.</a:t>
            </a:r>
          </a:p>
          <a:p>
            <a:endParaRPr lang="en-US" dirty="0" smtClean="0"/>
          </a:p>
          <a:p>
            <a:r>
              <a:rPr lang="en-US" dirty="0" smtClean="0"/>
              <a:t>If send a large package with </a:t>
            </a:r>
            <a:r>
              <a:rPr lang="en-US" dirty="0" err="1" smtClean="0"/>
              <a:t>websocket</a:t>
            </a:r>
            <a:r>
              <a:rPr lang="en-US" dirty="0" smtClean="0"/>
              <a:t>, it has no advantage with traditional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RFC </a:t>
            </a:r>
            <a:r>
              <a:rPr lang="en-US" dirty="0" err="1" smtClean="0">
                <a:hlinkClick r:id="rId2"/>
              </a:rPr>
              <a:t>Websocket</a:t>
            </a:r>
            <a:r>
              <a:rPr lang="en-US" dirty="0" smtClean="0">
                <a:hlinkClick r:id="rId2"/>
              </a:rPr>
              <a:t> Protocol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What are </a:t>
            </a:r>
            <a:r>
              <a:rPr lang="en-US" dirty="0" err="1" smtClean="0">
                <a:hlinkClick r:id="rId2"/>
              </a:rPr>
              <a:t>Websockets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MAC Frame Format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PHP </a:t>
            </a:r>
            <a:r>
              <a:rPr lang="en-US" dirty="0" err="1" smtClean="0">
                <a:hlinkClick r:id="rId4"/>
              </a:rPr>
              <a:t>Websocket</a:t>
            </a:r>
            <a:r>
              <a:rPr lang="en-US" dirty="0" smtClean="0">
                <a:hlinkClick r:id="rId4"/>
              </a:rPr>
              <a:t> Server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Thanks for listening.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Application (Chat Room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Stock Web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Websocket</a:t>
            </a:r>
            <a:r>
              <a:rPr lang="en-US" dirty="0" smtClean="0"/>
              <a:t> Connection</a:t>
            </a:r>
          </a:p>
          <a:p>
            <a:r>
              <a:rPr lang="en-US" dirty="0" err="1" smtClean="0"/>
              <a:t>Websocket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pplication</a:t>
            </a:r>
          </a:p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 Application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9" y="1435656"/>
            <a:ext cx="5307229" cy="23410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" y="4012824"/>
            <a:ext cx="6009293" cy="2526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1" y="3957178"/>
            <a:ext cx="3826401" cy="249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81" y="1137154"/>
            <a:ext cx="5307229" cy="2639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15" y="1378772"/>
            <a:ext cx="8529606" cy="49763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application uses “Polling” to keep real time. Polling is a solution to make real time, but every request / response costs too many bytes with http headers. So, we can solve the wasting with </a:t>
            </a:r>
            <a:r>
              <a:rPr lang="en-US" dirty="0" err="1" smtClean="0"/>
              <a:t>websocket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Websocket</a:t>
            </a:r>
            <a:r>
              <a:rPr lang="en-US" dirty="0" smtClean="0"/>
              <a:t> is a new protocol that could make the real time connection. It can reduce the most unnecessary data with the header to prevent wasting.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</a:t>
            </a:r>
            <a:r>
              <a:rPr lang="en-US" dirty="0" err="1" smtClean="0"/>
              <a:t>websocket</a:t>
            </a:r>
            <a:r>
              <a:rPr lang="en-US" dirty="0" smtClean="0"/>
              <a:t>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36" y="3902926"/>
            <a:ext cx="5121298" cy="2190778"/>
          </a:xfrm>
        </p:spPr>
      </p:pic>
      <p:sp>
        <p:nvSpPr>
          <p:cNvPr id="3" name="TextBox 2"/>
          <p:cNvSpPr txBox="1"/>
          <p:nvPr/>
        </p:nvSpPr>
        <p:spPr>
          <a:xfrm>
            <a:off x="838200" y="185110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Websocket</a:t>
            </a:r>
            <a:r>
              <a:rPr lang="en-US" dirty="0" smtClean="0"/>
              <a:t> use http to make the connection.</a:t>
            </a:r>
          </a:p>
          <a:p>
            <a:r>
              <a:rPr lang="en-US" dirty="0"/>
              <a:t>A</a:t>
            </a:r>
            <a:r>
              <a:rPr lang="en-US" dirty="0" smtClean="0"/>
              <a:t>fter the connection established, the connection only use </a:t>
            </a:r>
            <a:r>
              <a:rPr lang="en-US" dirty="0" err="1" smtClean="0"/>
              <a:t>websocket</a:t>
            </a:r>
            <a:r>
              <a:rPr lang="en-US" dirty="0" smtClean="0"/>
              <a:t> protocol.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98" y="2668384"/>
            <a:ext cx="6368217" cy="35368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Header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" y="1533379"/>
            <a:ext cx="8693742" cy="2321078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" y="4245432"/>
            <a:ext cx="8893869" cy="10862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 smtClean="0"/>
              <a:t> Application (Chat Room)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" y="1360449"/>
            <a:ext cx="2818279" cy="1857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" y="4940526"/>
            <a:ext cx="3166903" cy="1896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" y="3218131"/>
            <a:ext cx="2988182" cy="1722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71" y="1360449"/>
            <a:ext cx="4783140" cy="2458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72" y="4047939"/>
            <a:ext cx="4783140" cy="245800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1"/>
          </p:cNvCxnSpPr>
          <p:nvPr/>
        </p:nvCxnSpPr>
        <p:spPr>
          <a:xfrm flipH="1">
            <a:off x="5029200" y="4529128"/>
            <a:ext cx="3243270" cy="1719272"/>
          </a:xfrm>
          <a:prstGeom prst="straightConnector1">
            <a:avLst/>
          </a:prstGeom>
          <a:ln w="44450">
            <a:solidFill>
              <a:srgbClr val="FF0000">
                <a:alpha val="9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72470" y="4344462"/>
            <a:ext cx="303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2 bytes header 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90411" y="1355990"/>
            <a:ext cx="34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to Server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79145" y="4047939"/>
            <a:ext cx="24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 to 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90411" y="1701682"/>
            <a:ext cx="32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masking-key is 4 bytes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/>
              <a:t> e</a:t>
            </a:r>
            <a:r>
              <a:rPr lang="en-US" dirty="0" smtClean="0"/>
              <a:t>stablish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867"/>
            <a:ext cx="2172286" cy="4334095"/>
          </a:xfrm>
        </p:spPr>
        <p:txBody>
          <a:bodyPr/>
          <a:lstStyle/>
          <a:p>
            <a:r>
              <a:rPr lang="en-US" dirty="0" smtClean="0"/>
              <a:t>Server                                                  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2814"/>
            <a:ext cx="2743200" cy="365125"/>
          </a:xfrm>
        </p:spPr>
        <p:txBody>
          <a:bodyPr/>
          <a:lstStyle/>
          <a:p>
            <a:fld id="{A0DB3C51-BE57-4B16-9114-8C28ABF1CB0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2203"/>
            <a:ext cx="3346886" cy="3756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3079" y="1842867"/>
            <a:ext cx="3123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Javascript</a:t>
            </a:r>
            <a:r>
              <a:rPr lang="en-US" sz="2400" dirty="0" smtClean="0"/>
              <a:t> &amp; html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79" y="2782202"/>
            <a:ext cx="5773179" cy="3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 smtClean="0"/>
              <a:t> Frame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5" y="1690688"/>
            <a:ext cx="8358755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C51-BE57-4B16-9114-8C28ABF1CB0E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48" y="2005012"/>
            <a:ext cx="3505352" cy="26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324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Theme</vt:lpstr>
      <vt:lpstr>Websocket Application</vt:lpstr>
      <vt:lpstr>Outline</vt:lpstr>
      <vt:lpstr>Tradition Application</vt:lpstr>
      <vt:lpstr>Problem and Solution</vt:lpstr>
      <vt:lpstr>How to make websocket connection</vt:lpstr>
      <vt:lpstr>HTTP Header</vt:lpstr>
      <vt:lpstr>Websocket Application (Chat Room)</vt:lpstr>
      <vt:lpstr>Websocket establish</vt:lpstr>
      <vt:lpstr>Websocket Frame</vt:lpstr>
      <vt:lpstr>Websocket experimental result</vt:lpstr>
      <vt:lpstr>PowerPoint Presentation</vt:lpstr>
      <vt:lpstr>PowerPoint Presentation</vt:lpstr>
      <vt:lpstr>PowerPoint Presentation</vt:lpstr>
      <vt:lpstr>Summary</vt:lpstr>
      <vt:lpstr>Reference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Websocket</dc:title>
  <dc:creator>王琮閔</dc:creator>
  <cp:lastModifiedBy>王琮閔</cp:lastModifiedBy>
  <cp:revision>61</cp:revision>
  <dcterms:created xsi:type="dcterms:W3CDTF">2017-02-18T02:26:53Z</dcterms:created>
  <dcterms:modified xsi:type="dcterms:W3CDTF">2017-03-08T04:29:55Z</dcterms:modified>
</cp:coreProperties>
</file>