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5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7" r:id="rId12"/>
    <p:sldId id="266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F9B5D-D282-4A1E-A95E-71BA8902C631}" type="datetimeFigureOut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E28C6E-2128-4E61-B979-C8E1EA498D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0706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28C6E-2128-4E61-B979-C8E1EA498D9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7364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2F48-AA71-4FB3-AF97-9604C6BBD675}" type="datetime1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5013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62DF-B1B9-43F6-B714-1A11091BD111}" type="datetime1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042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4813-2721-40B5-B4CC-369FE1B7003F}" type="datetime1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920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C0FA-D740-4BC4-A2F8-3CAB7468D4AB}" type="datetime1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8685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142C-19D8-4536-AD10-CB347EDD02F4}" type="datetime1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218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1E88B-A112-43B6-83ED-25892E1323DA}" type="datetime1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2943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F9A9-5F8C-49F1-BCF7-87FFBE4DA4A1}" type="datetime1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829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0EBDD-5C5D-4927-95AF-598650890D5C}" type="datetime1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2695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17C5-5B87-409B-93AB-F00005EA3396}" type="datetime1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3098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84FE-950B-47E3-A1D9-AB52E54707E9}" type="datetime1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587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E2219-AFA3-4930-8ACD-0C69D35338CA}" type="datetime1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549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ED7A8-EC79-41A8-976A-0C692AF8A4A8}" type="datetime1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6C58F-B6C5-4A84-85F7-C75D902B09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063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err="1" smtClean="0"/>
              <a:t>Redis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Presenter: Crystal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98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Keys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6344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keys</a:t>
            </a:r>
            <a:r>
              <a:rPr lang="en-US" altLang="zh-TW" dirty="0" smtClean="0"/>
              <a:t> *</a:t>
            </a:r>
          </a:p>
          <a:p>
            <a:r>
              <a:rPr lang="en-US" altLang="zh-TW" dirty="0" smtClean="0"/>
              <a:t>keys *Set</a:t>
            </a:r>
          </a:p>
          <a:p>
            <a:r>
              <a:rPr lang="en-US" altLang="zh-TW" b="1" dirty="0" smtClean="0"/>
              <a:t>del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aList</a:t>
            </a:r>
            <a:endParaRPr lang="en-US" altLang="zh-TW" dirty="0" smtClean="0"/>
          </a:p>
          <a:p>
            <a:r>
              <a:rPr lang="en-US" altLang="zh-TW" b="1" dirty="0" smtClean="0"/>
              <a:t>rename</a:t>
            </a:r>
            <a:r>
              <a:rPr lang="en-US" altLang="zh-TW" dirty="0" smtClean="0"/>
              <a:t> student:01 student:07</a:t>
            </a:r>
          </a:p>
          <a:p>
            <a:r>
              <a:rPr lang="en-US" altLang="zh-TW" b="1" dirty="0" smtClean="0"/>
              <a:t>select</a:t>
            </a:r>
            <a:r>
              <a:rPr lang="en-US" altLang="zh-TW" dirty="0"/>
              <a:t> </a:t>
            </a:r>
            <a:r>
              <a:rPr lang="en-US" altLang="zh-TW" dirty="0" smtClean="0"/>
              <a:t>1</a:t>
            </a: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6096000" y="1690688"/>
            <a:ext cx="4977384" cy="477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b="1" dirty="0" smtClean="0"/>
              <a:t>move</a:t>
            </a:r>
            <a:r>
              <a:rPr lang="en-US" altLang="zh-TW" dirty="0" smtClean="0"/>
              <a:t> VoIP 1</a:t>
            </a:r>
          </a:p>
          <a:p>
            <a:r>
              <a:rPr lang="en-US" altLang="zh-TW" b="1" dirty="0" smtClean="0"/>
              <a:t>exists</a:t>
            </a:r>
            <a:r>
              <a:rPr lang="en-US" altLang="zh-TW" dirty="0" smtClean="0"/>
              <a:t> VoIP</a:t>
            </a:r>
          </a:p>
          <a:p>
            <a:r>
              <a:rPr lang="en-US" altLang="zh-TW" b="1" dirty="0" smtClean="0"/>
              <a:t>expire</a:t>
            </a:r>
            <a:r>
              <a:rPr lang="en-US" altLang="zh-TW" dirty="0" smtClean="0"/>
              <a:t> </a:t>
            </a:r>
            <a:r>
              <a:rPr lang="en-US" altLang="zh-TW" dirty="0" smtClean="0"/>
              <a:t>VoIP 60</a:t>
            </a:r>
            <a:endParaRPr lang="en-US" altLang="zh-TW" dirty="0" smtClean="0"/>
          </a:p>
          <a:p>
            <a:r>
              <a:rPr lang="en-US" altLang="zh-TW" b="1" dirty="0" err="1" smtClean="0"/>
              <a:t>ttl</a:t>
            </a:r>
            <a:r>
              <a:rPr lang="en-US" altLang="zh-TW" dirty="0" smtClean="0"/>
              <a:t> </a:t>
            </a:r>
            <a:r>
              <a:rPr lang="en-US" altLang="zh-TW" dirty="0" smtClean="0"/>
              <a:t>VoIP</a:t>
            </a:r>
          </a:p>
          <a:p>
            <a:r>
              <a:rPr lang="en-US" altLang="zh-TW" b="1" dirty="0" smtClean="0"/>
              <a:t>persist</a:t>
            </a:r>
            <a:r>
              <a:rPr lang="en-US" altLang="zh-TW" dirty="0" smtClean="0"/>
              <a:t> VoIP</a:t>
            </a:r>
          </a:p>
          <a:p>
            <a:r>
              <a:rPr lang="en-US" altLang="zh-TW" dirty="0" err="1" smtClean="0"/>
              <a:t>ttl</a:t>
            </a:r>
            <a:r>
              <a:rPr lang="en-US" altLang="zh-TW" dirty="0" smtClean="0"/>
              <a:t> VoIP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358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Python +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Redis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import </a:t>
            </a:r>
            <a:r>
              <a:rPr lang="en-US" altLang="zh-TW" dirty="0" err="1"/>
              <a:t>redis</a:t>
            </a:r>
            <a:endParaRPr lang="en-US" altLang="zh-TW" dirty="0"/>
          </a:p>
          <a:p>
            <a:r>
              <a:rPr lang="en-US" altLang="zh-TW" dirty="0"/>
              <a:t>pool = </a:t>
            </a:r>
            <a:r>
              <a:rPr lang="en-US" altLang="zh-TW" dirty="0" err="1" smtClean="0"/>
              <a:t>redis.ConnectionPool</a:t>
            </a:r>
            <a:r>
              <a:rPr lang="en-US" altLang="zh-TW" dirty="0" smtClean="0"/>
              <a:t>(host=‘127.0.0.1', </a:t>
            </a:r>
            <a:r>
              <a:rPr lang="en-US" altLang="zh-TW" dirty="0"/>
              <a:t>port=6379, </a:t>
            </a:r>
            <a:r>
              <a:rPr lang="en-US" altLang="zh-TW" dirty="0" err="1" smtClean="0"/>
              <a:t>db</a:t>
            </a:r>
            <a:r>
              <a:rPr lang="en-US" altLang="zh-TW" dirty="0" smtClean="0"/>
              <a:t>=1)</a:t>
            </a:r>
            <a:endParaRPr lang="en-US" altLang="zh-TW" dirty="0"/>
          </a:p>
          <a:p>
            <a:r>
              <a:rPr lang="en-US" altLang="zh-TW" dirty="0"/>
              <a:t>r=</a:t>
            </a:r>
            <a:r>
              <a:rPr lang="en-US" altLang="zh-TW" dirty="0" err="1"/>
              <a:t>redis.StrictRedis</a:t>
            </a:r>
            <a:r>
              <a:rPr lang="en-US" altLang="zh-TW" dirty="0"/>
              <a:t>(</a:t>
            </a:r>
            <a:r>
              <a:rPr lang="en-US" altLang="zh-TW" dirty="0" err="1"/>
              <a:t>connection_pool</a:t>
            </a:r>
            <a:r>
              <a:rPr lang="en-US" altLang="zh-TW" dirty="0"/>
              <a:t>=pool)</a:t>
            </a:r>
          </a:p>
          <a:p>
            <a:r>
              <a:rPr lang="en-US" altLang="zh-TW" dirty="0" err="1"/>
              <a:t>img</a:t>
            </a:r>
            <a:r>
              <a:rPr lang="en-US" altLang="zh-TW" dirty="0"/>
              <a:t>=open("/</a:t>
            </a:r>
            <a:r>
              <a:rPr lang="en-US" altLang="zh-TW" dirty="0" smtClean="0"/>
              <a:t>home/crystal/</a:t>
            </a:r>
            <a:r>
              <a:rPr lang="en-US" altLang="zh-TW" dirty="0" err="1" smtClean="0"/>
              <a:t>Redis</a:t>
            </a:r>
            <a:r>
              <a:rPr lang="en-US" altLang="zh-TW" dirty="0" smtClean="0"/>
              <a:t>/NAT1.jpg</a:t>
            </a:r>
            <a:r>
              <a:rPr lang="en-US" altLang="zh-TW" dirty="0"/>
              <a:t>","rb").read()</a:t>
            </a:r>
          </a:p>
          <a:p>
            <a:r>
              <a:rPr lang="en-US" altLang="zh-TW" dirty="0" err="1"/>
              <a:t>r.set</a:t>
            </a:r>
            <a:r>
              <a:rPr lang="en-US" altLang="zh-TW" dirty="0"/>
              <a:t>('photo',</a:t>
            </a:r>
            <a:r>
              <a:rPr lang="en-US" altLang="zh-TW" dirty="0" err="1"/>
              <a:t>img</a:t>
            </a:r>
            <a:r>
              <a:rPr lang="en-US" altLang="zh-TW" dirty="0"/>
              <a:t>)</a:t>
            </a:r>
          </a:p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454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Redis</a:t>
            </a:r>
            <a:r>
              <a:rPr lang="en-US" altLang="zh-TW" dirty="0" smtClean="0"/>
              <a:t> is a easy-to-use database. </a:t>
            </a:r>
          </a:p>
          <a:p>
            <a:r>
              <a:rPr lang="en-US" altLang="zh-TW" dirty="0" smtClean="0"/>
              <a:t>The </a:t>
            </a:r>
            <a:r>
              <a:rPr lang="en-US" altLang="zh-TW" dirty="0"/>
              <a:t>command lines in </a:t>
            </a:r>
            <a:r>
              <a:rPr lang="en-US" altLang="zh-TW" dirty="0" err="1"/>
              <a:t>Redis</a:t>
            </a:r>
            <a:r>
              <a:rPr lang="en-US" altLang="zh-TW" dirty="0"/>
              <a:t> are more brief and makes sense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Besides MySQL, </a:t>
            </a:r>
            <a:r>
              <a:rPr lang="en-US" altLang="zh-TW" dirty="0" err="1" smtClean="0"/>
              <a:t>Redis</a:t>
            </a:r>
            <a:r>
              <a:rPr lang="en-US" altLang="zh-TW" dirty="0" smtClean="0"/>
              <a:t> is another choice </a:t>
            </a:r>
            <a:r>
              <a:rPr lang="en-US" altLang="zh-TW" smtClean="0"/>
              <a:t>for database.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81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What is </a:t>
            </a:r>
            <a:r>
              <a:rPr lang="en-US" altLang="zh-TW" dirty="0" err="1" smtClean="0"/>
              <a:t>Redis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Redis</a:t>
            </a:r>
            <a:r>
              <a:rPr lang="en-US" altLang="zh-TW" dirty="0" smtClean="0"/>
              <a:t> is an </a:t>
            </a:r>
            <a:r>
              <a:rPr lang="en-US" altLang="zh-TW" dirty="0"/>
              <a:t>open source (BSD licensed), in-memory </a:t>
            </a:r>
            <a:r>
              <a:rPr lang="en-US" altLang="zh-TW" b="1" dirty="0"/>
              <a:t>data structure </a:t>
            </a:r>
            <a:r>
              <a:rPr lang="en-US" altLang="zh-TW" b="1" dirty="0" smtClean="0"/>
              <a:t>store.</a:t>
            </a:r>
            <a:endParaRPr lang="en-US" altLang="zh-TW" dirty="0" smtClean="0"/>
          </a:p>
          <a:p>
            <a:r>
              <a:rPr lang="en-US" altLang="zh-TW" dirty="0" smtClean="0"/>
              <a:t>It </a:t>
            </a:r>
            <a:r>
              <a:rPr lang="en-US" altLang="zh-TW" dirty="0"/>
              <a:t>is a </a:t>
            </a:r>
            <a:r>
              <a:rPr lang="en-US" altLang="zh-TW" dirty="0" err="1"/>
              <a:t>NoSQL</a:t>
            </a:r>
            <a:r>
              <a:rPr lang="en-US" altLang="zh-TW" dirty="0"/>
              <a:t> database, which means it does not use SQL statements to get data.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444" y="3140662"/>
            <a:ext cx="3911111" cy="3301587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186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Redis</a:t>
            </a:r>
            <a:r>
              <a:rPr lang="en-US" altLang="zh-TW" dirty="0"/>
              <a:t> </a:t>
            </a:r>
            <a:r>
              <a:rPr lang="en-US" altLang="zh-TW" dirty="0" smtClean="0"/>
              <a:t>Server</a:t>
            </a:r>
          </a:p>
          <a:p>
            <a:pPr lvl="1"/>
            <a:r>
              <a:rPr lang="en-US" altLang="zh-TW" dirty="0" smtClean="0"/>
              <a:t>IP address : 163.22.21.48</a:t>
            </a:r>
          </a:p>
          <a:p>
            <a:pPr lvl="1"/>
            <a:r>
              <a:rPr lang="en-US" altLang="zh-TW" dirty="0" smtClean="0"/>
              <a:t>Port : 22</a:t>
            </a:r>
          </a:p>
          <a:p>
            <a:pPr lvl="1"/>
            <a:r>
              <a:rPr lang="en-US" altLang="zh-TW" dirty="0" smtClean="0"/>
              <a:t>Account :</a:t>
            </a:r>
            <a:r>
              <a:rPr lang="zh-TW" altLang="en-US" dirty="0" smtClean="0"/>
              <a:t> </a:t>
            </a:r>
            <a:r>
              <a:rPr lang="en-US" altLang="zh-TW" dirty="0" smtClean="0"/>
              <a:t>lab409</a:t>
            </a:r>
          </a:p>
          <a:p>
            <a:pPr lvl="1"/>
            <a:r>
              <a:rPr lang="en-US" altLang="zh-TW" dirty="0" smtClean="0"/>
              <a:t>Password : 802.16</a:t>
            </a:r>
          </a:p>
          <a:p>
            <a:r>
              <a:rPr lang="en-US" altLang="zh-TW" dirty="0" smtClean="0"/>
              <a:t>$ </a:t>
            </a:r>
            <a:r>
              <a:rPr lang="en-US" altLang="zh-TW" dirty="0" err="1" smtClean="0"/>
              <a:t>redis</a:t>
            </a:r>
            <a:r>
              <a:rPr lang="en-US" altLang="zh-TW" dirty="0" smtClean="0"/>
              <a:t>-cli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6448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Structures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Strings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Lists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Hashes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Sets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S</a:t>
            </a:r>
            <a:r>
              <a:rPr lang="en-US" altLang="zh-TW" dirty="0" smtClean="0"/>
              <a:t>orted sets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653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Strings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4"/>
            <a:ext cx="6687312" cy="4904359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set</a:t>
            </a:r>
            <a:r>
              <a:rPr lang="en-US" altLang="zh-TW" dirty="0" smtClean="0"/>
              <a:t> student:01 Crystal</a:t>
            </a:r>
          </a:p>
          <a:p>
            <a:r>
              <a:rPr lang="en-US" altLang="zh-TW" b="1" dirty="0" smtClean="0"/>
              <a:t>get</a:t>
            </a:r>
            <a:r>
              <a:rPr lang="en-US" altLang="zh-TW" dirty="0" smtClean="0"/>
              <a:t> student:01</a:t>
            </a:r>
          </a:p>
          <a:p>
            <a:r>
              <a:rPr lang="en-US" altLang="zh-TW" b="1" dirty="0" err="1" smtClean="0"/>
              <a:t>mset</a:t>
            </a:r>
            <a:r>
              <a:rPr lang="en-US" altLang="zh-TW" dirty="0" smtClean="0"/>
              <a:t> student:02 Chelsea student:03 Nicole</a:t>
            </a:r>
          </a:p>
          <a:p>
            <a:r>
              <a:rPr lang="en-US" altLang="zh-TW" b="1" dirty="0" err="1"/>
              <a:t>m</a:t>
            </a:r>
            <a:r>
              <a:rPr lang="en-US" altLang="zh-TW" b="1" dirty="0" err="1" smtClean="0"/>
              <a:t>get</a:t>
            </a:r>
            <a:r>
              <a:rPr lang="en-US" altLang="zh-TW" dirty="0" smtClean="0"/>
              <a:t> student:02 student:03</a:t>
            </a:r>
          </a:p>
          <a:p>
            <a:r>
              <a:rPr lang="en-US" altLang="zh-TW" b="1" dirty="0" smtClean="0"/>
              <a:t>append</a:t>
            </a:r>
            <a:r>
              <a:rPr lang="en-US" altLang="zh-TW" dirty="0" smtClean="0"/>
              <a:t> student:01 “ Chen”</a:t>
            </a:r>
          </a:p>
          <a:p>
            <a:endParaRPr lang="en-US" altLang="zh-TW" dirty="0" smtClean="0"/>
          </a:p>
          <a:p>
            <a:r>
              <a:rPr lang="en-US" altLang="zh-TW" dirty="0"/>
              <a:t>s</a:t>
            </a:r>
            <a:r>
              <a:rPr lang="en-US" altLang="zh-TW" dirty="0" smtClean="0"/>
              <a:t>et count 100</a:t>
            </a:r>
          </a:p>
          <a:p>
            <a:r>
              <a:rPr lang="en-US" altLang="zh-TW" b="1" dirty="0" err="1"/>
              <a:t>i</a:t>
            </a:r>
            <a:r>
              <a:rPr lang="en-US" altLang="zh-TW" b="1" dirty="0" err="1" smtClean="0"/>
              <a:t>ncr</a:t>
            </a:r>
            <a:r>
              <a:rPr lang="en-US" altLang="zh-TW" dirty="0" smtClean="0"/>
              <a:t> count</a:t>
            </a:r>
          </a:p>
          <a:p>
            <a:r>
              <a:rPr lang="en-US" altLang="zh-TW" b="1" dirty="0" err="1" smtClean="0"/>
              <a:t>decr</a:t>
            </a:r>
            <a:r>
              <a:rPr lang="en-US" altLang="zh-TW" dirty="0" smtClean="0"/>
              <a:t> count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05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Lists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5100687" cy="4351338"/>
          </a:xfrm>
        </p:spPr>
        <p:txBody>
          <a:bodyPr/>
          <a:lstStyle/>
          <a:p>
            <a:r>
              <a:rPr lang="en-US" altLang="zh-TW" b="1" dirty="0" err="1" smtClean="0"/>
              <a:t>rpush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aList</a:t>
            </a:r>
            <a:r>
              <a:rPr lang="en-US" altLang="zh-TW" dirty="0" smtClean="0"/>
              <a:t> one</a:t>
            </a:r>
          </a:p>
          <a:p>
            <a:r>
              <a:rPr lang="en-US" altLang="zh-TW" dirty="0" err="1"/>
              <a:t>r</a:t>
            </a:r>
            <a:r>
              <a:rPr lang="en-US" altLang="zh-TW" dirty="0" err="1" smtClean="0"/>
              <a:t>push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aList</a:t>
            </a:r>
            <a:r>
              <a:rPr lang="en-US" altLang="zh-TW" dirty="0" smtClean="0"/>
              <a:t> two</a:t>
            </a:r>
          </a:p>
          <a:p>
            <a:r>
              <a:rPr lang="en-US" altLang="zh-TW" b="1" dirty="0" err="1"/>
              <a:t>l</a:t>
            </a:r>
            <a:r>
              <a:rPr lang="en-US" altLang="zh-TW" b="1" dirty="0" err="1" smtClean="0"/>
              <a:t>push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aList</a:t>
            </a:r>
            <a:r>
              <a:rPr lang="en-US" altLang="zh-TW" dirty="0" smtClean="0"/>
              <a:t> zero</a:t>
            </a:r>
          </a:p>
          <a:p>
            <a:r>
              <a:rPr lang="en-US" altLang="zh-TW" b="1" dirty="0" err="1" smtClean="0"/>
              <a:t>lrange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aList</a:t>
            </a:r>
            <a:r>
              <a:rPr lang="en-US" altLang="zh-TW" dirty="0" smtClean="0"/>
              <a:t> 0 -1</a:t>
            </a:r>
          </a:p>
          <a:p>
            <a:pPr lvl="1"/>
            <a:r>
              <a:rPr lang="en-US" altLang="zh-TW" dirty="0"/>
              <a:t>1) "zero"</a:t>
            </a:r>
          </a:p>
          <a:p>
            <a:pPr lvl="1"/>
            <a:r>
              <a:rPr lang="en-US" altLang="zh-TW" dirty="0"/>
              <a:t>2) "one"</a:t>
            </a:r>
          </a:p>
          <a:p>
            <a:pPr lvl="1"/>
            <a:r>
              <a:rPr lang="en-US" altLang="zh-TW" dirty="0"/>
              <a:t>3) "</a:t>
            </a:r>
            <a:r>
              <a:rPr lang="en-US" altLang="zh-TW" dirty="0" smtClean="0"/>
              <a:t>two“</a:t>
            </a:r>
          </a:p>
          <a:p>
            <a:endParaRPr lang="en-US" altLang="zh-TW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5571178" y="1825625"/>
            <a:ext cx="5782622" cy="3877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err="1" smtClean="0"/>
              <a:t>rpush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aList</a:t>
            </a:r>
            <a:r>
              <a:rPr lang="en-US" altLang="zh-TW" dirty="0" smtClean="0"/>
              <a:t> 3 4 5 “eight”</a:t>
            </a:r>
          </a:p>
          <a:p>
            <a:r>
              <a:rPr lang="en-US" altLang="zh-TW" b="1" dirty="0" err="1" smtClean="0"/>
              <a:t>linsert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aList</a:t>
            </a:r>
            <a:r>
              <a:rPr lang="en-US" altLang="zh-TW" dirty="0" smtClean="0"/>
              <a:t> </a:t>
            </a:r>
            <a:r>
              <a:rPr lang="en-US" altLang="zh-TW" b="1" dirty="0" smtClean="0"/>
              <a:t>before</a:t>
            </a:r>
            <a:r>
              <a:rPr lang="en-US" altLang="zh-TW" dirty="0" smtClean="0"/>
              <a:t> “eight” “7”</a:t>
            </a:r>
          </a:p>
          <a:p>
            <a:r>
              <a:rPr lang="en-US" altLang="zh-TW" b="1" dirty="0" err="1" smtClean="0"/>
              <a:t>linsert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aList</a:t>
            </a:r>
            <a:r>
              <a:rPr lang="en-US" altLang="zh-TW" dirty="0" smtClean="0"/>
              <a:t> </a:t>
            </a:r>
            <a:r>
              <a:rPr lang="en-US" altLang="zh-TW" b="1" dirty="0" smtClean="0"/>
              <a:t>after</a:t>
            </a:r>
            <a:r>
              <a:rPr lang="en-US" altLang="zh-TW" dirty="0" smtClean="0"/>
              <a:t> “5” “six”</a:t>
            </a:r>
          </a:p>
          <a:p>
            <a:r>
              <a:rPr lang="en-US" altLang="zh-TW" b="1" dirty="0" err="1" smtClean="0"/>
              <a:t>lindex</a:t>
            </a:r>
            <a:r>
              <a:rPr lang="en-US" altLang="zh-TW" dirty="0"/>
              <a:t> </a:t>
            </a:r>
            <a:r>
              <a:rPr lang="en-US" altLang="zh-TW" dirty="0" err="1" smtClean="0"/>
              <a:t>aList</a:t>
            </a:r>
            <a:r>
              <a:rPr lang="en-US" altLang="zh-TW" dirty="0" smtClean="0"/>
              <a:t> 2</a:t>
            </a:r>
          </a:p>
          <a:p>
            <a:pPr lvl="1"/>
            <a:r>
              <a:rPr lang="en-US" altLang="zh-TW" dirty="0"/>
              <a:t>"two</a:t>
            </a:r>
            <a:r>
              <a:rPr lang="en-US" altLang="zh-TW" dirty="0" smtClean="0"/>
              <a:t>“</a:t>
            </a:r>
            <a:endParaRPr lang="en-US" altLang="zh-TW" b="1" dirty="0" smtClean="0"/>
          </a:p>
          <a:p>
            <a:r>
              <a:rPr lang="en-US" altLang="zh-TW" b="1" dirty="0" err="1" smtClean="0"/>
              <a:t>lpop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aList</a:t>
            </a:r>
            <a:endParaRPr lang="en-US" altLang="zh-TW" dirty="0" smtClean="0"/>
          </a:p>
          <a:p>
            <a:r>
              <a:rPr lang="en-US" altLang="zh-TW" b="1" dirty="0" err="1" smtClean="0"/>
              <a:t>rpop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aList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492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Hashes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78736"/>
            <a:ext cx="9439656" cy="5160392"/>
          </a:xfrm>
        </p:spPr>
        <p:txBody>
          <a:bodyPr>
            <a:normAutofit/>
          </a:bodyPr>
          <a:lstStyle/>
          <a:p>
            <a:r>
              <a:rPr lang="en-US" altLang="zh-TW" b="1" dirty="0" err="1" smtClean="0"/>
              <a:t>hset</a:t>
            </a:r>
            <a:r>
              <a:rPr lang="en-US" altLang="zh-TW" dirty="0" smtClean="0"/>
              <a:t> student:100 name Crystal</a:t>
            </a:r>
          </a:p>
          <a:p>
            <a:r>
              <a:rPr lang="en-US" altLang="zh-TW" b="1" dirty="0" err="1" smtClean="0"/>
              <a:t>hget</a:t>
            </a:r>
            <a:r>
              <a:rPr lang="en-US" altLang="zh-TW" dirty="0" smtClean="0"/>
              <a:t> </a:t>
            </a:r>
            <a:r>
              <a:rPr lang="en-US" altLang="zh-TW" dirty="0" smtClean="0"/>
              <a:t>student:100 name</a:t>
            </a:r>
          </a:p>
          <a:p>
            <a:pPr lvl="1"/>
            <a:r>
              <a:rPr lang="en-US" altLang="zh-TW" dirty="0" smtClean="0"/>
              <a:t>“Crystal</a:t>
            </a:r>
            <a:r>
              <a:rPr lang="en-US" altLang="zh-TW" dirty="0" smtClean="0"/>
              <a:t>”</a:t>
            </a:r>
            <a:endParaRPr lang="en-US" altLang="zh-TW" dirty="0" smtClean="0"/>
          </a:p>
          <a:p>
            <a:r>
              <a:rPr lang="en-US" altLang="zh-TW" b="1" dirty="0" err="1"/>
              <a:t>hmset</a:t>
            </a:r>
            <a:r>
              <a:rPr lang="en-US" altLang="zh-TW" dirty="0"/>
              <a:t> student:100 department CSIE degree </a:t>
            </a:r>
            <a:r>
              <a:rPr lang="en-US" altLang="zh-TW" dirty="0" err="1"/>
              <a:t>Ph.D</a:t>
            </a:r>
            <a:endParaRPr lang="en-US" altLang="zh-TW" dirty="0"/>
          </a:p>
          <a:p>
            <a:r>
              <a:rPr lang="en-US" altLang="zh-TW" b="1" dirty="0" err="1" smtClean="0"/>
              <a:t>hmget</a:t>
            </a:r>
            <a:r>
              <a:rPr lang="en-US" altLang="zh-TW" dirty="0" smtClean="0"/>
              <a:t> student:100 </a:t>
            </a:r>
            <a:r>
              <a:rPr lang="en-US" altLang="zh-TW" dirty="0" smtClean="0"/>
              <a:t>name department degree</a:t>
            </a:r>
            <a:endParaRPr lang="en-US" altLang="zh-TW" dirty="0"/>
          </a:p>
          <a:p>
            <a:pPr lvl="1"/>
            <a:r>
              <a:rPr lang="en-US" altLang="zh-TW" dirty="0"/>
              <a:t>1) "Crystal"</a:t>
            </a:r>
          </a:p>
          <a:p>
            <a:pPr lvl="1"/>
            <a:r>
              <a:rPr lang="en-US" altLang="zh-TW" dirty="0"/>
              <a:t>2) "</a:t>
            </a:r>
            <a:r>
              <a:rPr lang="en-US" altLang="zh-TW" dirty="0" smtClean="0"/>
              <a:t>CSIE“</a:t>
            </a:r>
          </a:p>
          <a:p>
            <a:r>
              <a:rPr lang="en-US" altLang="zh-TW" b="1" dirty="0" err="1"/>
              <a:t>hgetall</a:t>
            </a:r>
            <a:r>
              <a:rPr lang="en-US" altLang="zh-TW" dirty="0"/>
              <a:t> </a:t>
            </a:r>
            <a:r>
              <a:rPr lang="en-US" altLang="zh-TW" dirty="0" smtClean="0"/>
              <a:t>student:100</a:t>
            </a:r>
          </a:p>
          <a:p>
            <a:r>
              <a:rPr lang="en-US" altLang="zh-TW" b="1" dirty="0" err="1" smtClean="0"/>
              <a:t>hkeys</a:t>
            </a:r>
            <a:r>
              <a:rPr lang="en-US" altLang="zh-TW" dirty="0" smtClean="0"/>
              <a:t> student:100</a:t>
            </a:r>
          </a:p>
          <a:p>
            <a:r>
              <a:rPr lang="en-US" altLang="zh-TW" b="1" dirty="0" err="1"/>
              <a:t>h</a:t>
            </a:r>
            <a:r>
              <a:rPr lang="en-US" altLang="zh-TW" b="1" dirty="0" err="1" smtClean="0"/>
              <a:t>vals</a:t>
            </a:r>
            <a:r>
              <a:rPr lang="en-US" altLang="zh-TW" dirty="0" smtClean="0"/>
              <a:t> student:100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042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</a:t>
            </a:r>
            <a:r>
              <a:rPr lang="en-US" altLang="zh-TW" dirty="0" smtClean="0"/>
              <a:t>ets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err="1" smtClean="0"/>
              <a:t>sadd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aSet</a:t>
            </a:r>
            <a:r>
              <a:rPr lang="en-US" altLang="zh-TW" dirty="0" smtClean="0"/>
              <a:t> 1 2 5 6 7</a:t>
            </a:r>
          </a:p>
          <a:p>
            <a:r>
              <a:rPr lang="en-US" altLang="zh-TW" dirty="0" err="1" smtClean="0"/>
              <a:t>sadd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bSet</a:t>
            </a:r>
            <a:r>
              <a:rPr lang="en-US" altLang="zh-TW" dirty="0" smtClean="0"/>
              <a:t> 1 2 3 4 9</a:t>
            </a:r>
          </a:p>
          <a:p>
            <a:r>
              <a:rPr lang="en-US" altLang="zh-TW" dirty="0" err="1" smtClean="0"/>
              <a:t>sadd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cSet</a:t>
            </a:r>
            <a:r>
              <a:rPr lang="en-US" altLang="zh-TW" dirty="0" smtClean="0"/>
              <a:t> 1 2 5 8 0</a:t>
            </a:r>
          </a:p>
          <a:p>
            <a:r>
              <a:rPr lang="en-US" altLang="zh-TW" b="1" dirty="0" err="1" smtClean="0"/>
              <a:t>smembers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aSet</a:t>
            </a:r>
            <a:endParaRPr lang="en-US" altLang="zh-TW" dirty="0" smtClean="0"/>
          </a:p>
          <a:p>
            <a:r>
              <a:rPr lang="en-US" altLang="zh-TW" b="1" dirty="0" err="1"/>
              <a:t>sismember</a:t>
            </a:r>
            <a:r>
              <a:rPr lang="en-US" altLang="zh-TW" dirty="0"/>
              <a:t> </a:t>
            </a:r>
            <a:r>
              <a:rPr lang="en-US" altLang="zh-TW" dirty="0" err="1"/>
              <a:t>bSet</a:t>
            </a:r>
            <a:r>
              <a:rPr lang="en-US" altLang="zh-TW" dirty="0"/>
              <a:t> </a:t>
            </a:r>
            <a:r>
              <a:rPr lang="en-US" altLang="zh-TW" dirty="0" smtClean="0"/>
              <a:t>9</a:t>
            </a:r>
            <a:endParaRPr lang="en-US" altLang="zh-TW" dirty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6096000" y="1825625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b="1" dirty="0" err="1"/>
              <a:t>sdiff</a:t>
            </a:r>
            <a:r>
              <a:rPr lang="en-US" altLang="zh-TW" dirty="0"/>
              <a:t> </a:t>
            </a:r>
            <a:r>
              <a:rPr lang="en-US" altLang="zh-TW" dirty="0" err="1"/>
              <a:t>aSet</a:t>
            </a:r>
            <a:r>
              <a:rPr lang="en-US" altLang="zh-TW" dirty="0"/>
              <a:t> </a:t>
            </a:r>
            <a:r>
              <a:rPr lang="en-US" altLang="zh-TW" dirty="0" err="1"/>
              <a:t>bSet</a:t>
            </a:r>
            <a:r>
              <a:rPr lang="en-US" altLang="zh-TW" dirty="0"/>
              <a:t> </a:t>
            </a:r>
            <a:r>
              <a:rPr lang="en-US" altLang="zh-TW" dirty="0" err="1"/>
              <a:t>cSet</a:t>
            </a:r>
            <a:endParaRPr lang="en-US" altLang="zh-TW" dirty="0"/>
          </a:p>
          <a:p>
            <a:pPr lvl="1"/>
            <a:r>
              <a:rPr lang="en-US" altLang="zh-TW" dirty="0"/>
              <a:t>1) "6"</a:t>
            </a:r>
          </a:p>
          <a:p>
            <a:pPr lvl="1"/>
            <a:r>
              <a:rPr lang="en-US" altLang="zh-TW" dirty="0"/>
              <a:t>2) "7“</a:t>
            </a:r>
          </a:p>
          <a:p>
            <a:r>
              <a:rPr lang="en-US" altLang="zh-TW" b="1" dirty="0" err="1" smtClean="0"/>
              <a:t>sunionstore</a:t>
            </a:r>
            <a:r>
              <a:rPr lang="en-US" altLang="zh-TW" b="1" dirty="0" smtClean="0"/>
              <a:t> </a:t>
            </a:r>
            <a:r>
              <a:rPr lang="en-US" altLang="zh-TW" dirty="0" err="1" smtClean="0"/>
              <a:t>dSet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aSet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bSet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cSet</a:t>
            </a:r>
            <a:endParaRPr lang="en-US" altLang="zh-TW" dirty="0"/>
          </a:p>
          <a:p>
            <a:r>
              <a:rPr lang="en-US" altLang="zh-TW" dirty="0" err="1" smtClean="0"/>
              <a:t>smembers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dSet</a:t>
            </a:r>
            <a:endParaRPr lang="en-US" altLang="zh-TW" dirty="0" smtClean="0"/>
          </a:p>
          <a:p>
            <a:r>
              <a:rPr lang="en-US" altLang="zh-TW" b="1" dirty="0" smtClean="0"/>
              <a:t>sinter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aSet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bSet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cSet</a:t>
            </a:r>
            <a:endParaRPr lang="en-US" altLang="zh-TW" dirty="0" smtClean="0"/>
          </a:p>
          <a:p>
            <a:pPr lvl="1"/>
            <a:r>
              <a:rPr lang="en-US" altLang="zh-TW" dirty="0"/>
              <a:t>1) "1"</a:t>
            </a:r>
          </a:p>
          <a:p>
            <a:pPr lvl="1"/>
            <a:r>
              <a:rPr lang="en-US" altLang="zh-TW" dirty="0"/>
              <a:t>2) "2"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232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Sorted Sets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err="1"/>
              <a:t>z</a:t>
            </a:r>
            <a:r>
              <a:rPr lang="en-US" altLang="zh-TW" b="1" dirty="0" err="1" smtClean="0"/>
              <a:t>add</a:t>
            </a:r>
            <a:r>
              <a:rPr lang="en-US" altLang="zh-TW" dirty="0" smtClean="0"/>
              <a:t> VoIP 95 Crystal</a:t>
            </a:r>
          </a:p>
          <a:p>
            <a:r>
              <a:rPr lang="en-US" altLang="zh-TW" dirty="0" err="1"/>
              <a:t>z</a:t>
            </a:r>
            <a:r>
              <a:rPr lang="en-US" altLang="zh-TW" dirty="0" err="1" smtClean="0"/>
              <a:t>add</a:t>
            </a:r>
            <a:r>
              <a:rPr lang="en-US" altLang="zh-TW" dirty="0" smtClean="0"/>
              <a:t> VoIP 97 Chelsea 91 Nicole 89 Ken 93 </a:t>
            </a:r>
            <a:r>
              <a:rPr lang="en-US" altLang="zh-TW" dirty="0" smtClean="0"/>
              <a:t>Jack </a:t>
            </a:r>
            <a:r>
              <a:rPr lang="en-US" altLang="zh-TW" dirty="0" smtClean="0"/>
              <a:t>91 Mini</a:t>
            </a:r>
          </a:p>
          <a:p>
            <a:r>
              <a:rPr lang="en-US" altLang="zh-TW" b="1" dirty="0" err="1"/>
              <a:t>z</a:t>
            </a:r>
            <a:r>
              <a:rPr lang="en-US" altLang="zh-TW" b="1" dirty="0" err="1" smtClean="0"/>
              <a:t>range</a:t>
            </a:r>
            <a:r>
              <a:rPr lang="en-US" altLang="zh-TW" dirty="0" smtClean="0"/>
              <a:t> VoIP 0 -1 (</a:t>
            </a:r>
            <a:r>
              <a:rPr lang="en-US" altLang="zh-TW" b="1" dirty="0" err="1" smtClean="0"/>
              <a:t>withscores</a:t>
            </a:r>
            <a:r>
              <a:rPr lang="en-US" altLang="zh-TW" dirty="0" smtClean="0"/>
              <a:t>)</a:t>
            </a:r>
          </a:p>
          <a:p>
            <a:r>
              <a:rPr lang="en-US" altLang="zh-TW" b="1" dirty="0" err="1" smtClean="0"/>
              <a:t>zrevrange</a:t>
            </a:r>
            <a:r>
              <a:rPr lang="en-US" altLang="zh-TW" dirty="0" smtClean="0"/>
              <a:t> VoIP 0 -1 (</a:t>
            </a:r>
            <a:r>
              <a:rPr lang="en-US" altLang="zh-TW" b="1" dirty="0" err="1" smtClean="0"/>
              <a:t>withscores</a:t>
            </a:r>
            <a:r>
              <a:rPr lang="en-US" altLang="zh-TW" dirty="0" smtClean="0"/>
              <a:t>)</a:t>
            </a:r>
          </a:p>
          <a:p>
            <a:r>
              <a:rPr lang="en-US" altLang="zh-TW" b="1" dirty="0" err="1" smtClean="0"/>
              <a:t>zrank</a:t>
            </a:r>
            <a:r>
              <a:rPr lang="en-US" altLang="zh-TW" dirty="0" smtClean="0"/>
              <a:t> VoIP Crystal</a:t>
            </a:r>
          </a:p>
          <a:p>
            <a:r>
              <a:rPr lang="en-US" altLang="zh-TW" b="1" dirty="0" err="1"/>
              <a:t>z</a:t>
            </a:r>
            <a:r>
              <a:rPr lang="en-US" altLang="zh-TW" b="1" dirty="0" err="1" smtClean="0"/>
              <a:t>revrank</a:t>
            </a:r>
            <a:r>
              <a:rPr lang="en-US" altLang="zh-TW" dirty="0" smtClean="0"/>
              <a:t> VoIP Crystal</a:t>
            </a:r>
          </a:p>
          <a:p>
            <a:r>
              <a:rPr lang="en-US" altLang="zh-TW" b="1" dirty="0" err="1" smtClean="0"/>
              <a:t>zrem</a:t>
            </a:r>
            <a:r>
              <a:rPr lang="en-US" altLang="zh-TW" dirty="0" smtClean="0"/>
              <a:t> VoIP Crystal </a:t>
            </a:r>
            <a:r>
              <a:rPr lang="en-US" altLang="zh-TW" dirty="0" smtClean="0"/>
              <a:t>Jack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157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10341</TotalTime>
  <Words>361</Words>
  <Application>Microsoft Office PowerPoint</Application>
  <PresentationFormat>寬螢幕</PresentationFormat>
  <Paragraphs>110</Paragraphs>
  <Slides>12</Slides>
  <Notes>1</Notes>
  <HiddenSlides>1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新細明體</vt:lpstr>
      <vt:lpstr>Arial</vt:lpstr>
      <vt:lpstr>Calibri</vt:lpstr>
      <vt:lpstr>Calibri Light</vt:lpstr>
      <vt:lpstr>Office 佈景主題</vt:lpstr>
      <vt:lpstr>Redis</vt:lpstr>
      <vt:lpstr>What is Redis?</vt:lpstr>
      <vt:lpstr>PowerPoint 簡報</vt:lpstr>
      <vt:lpstr>Data Structures</vt:lpstr>
      <vt:lpstr>Strings</vt:lpstr>
      <vt:lpstr>Lists</vt:lpstr>
      <vt:lpstr>Hashes</vt:lpstr>
      <vt:lpstr>Sets</vt:lpstr>
      <vt:lpstr>Sorted Sets</vt:lpstr>
      <vt:lpstr>Keys</vt:lpstr>
      <vt:lpstr>Python + Redis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Redis</dc:title>
  <dc:creator>Acer</dc:creator>
  <cp:lastModifiedBy>Acer</cp:lastModifiedBy>
  <cp:revision>49</cp:revision>
  <dcterms:created xsi:type="dcterms:W3CDTF">2017-03-10T08:35:47Z</dcterms:created>
  <dcterms:modified xsi:type="dcterms:W3CDTF">2017-03-28T09:10:31Z</dcterms:modified>
</cp:coreProperties>
</file>