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5915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EEF6-367A-4B53-B90B-1E343FD52738}" type="datetimeFigureOut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88206-6D34-43AF-81CF-34B2C3541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04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0DB2-61D3-45D7-BA37-E175D57D3F7E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61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E3D9-2AD3-4579-B81A-37B5F788B938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59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A685-EFDE-41E9-86C4-0936B56F8E68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3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0FA8-4157-4ADA-80B6-DDF11387CF8B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34994" y="6311899"/>
            <a:ext cx="3257006" cy="546101"/>
          </a:xfrm>
        </p:spPr>
        <p:txBody>
          <a:bodyPr/>
          <a:lstStyle>
            <a:lvl1pPr>
              <a:defRPr sz="1800"/>
            </a:lvl1pPr>
          </a:lstStyle>
          <a:p>
            <a:fld id="{99DD5817-D91E-46AB-B7E2-B0266ECB702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821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8DDF-9302-453F-BA64-8105832113C2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67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17AAD-34BE-4931-8A15-FBC2D048584C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2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EA1-F86D-48BB-95DB-2AB217D09F45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53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940-1A12-46D7-8DB4-EA0A5916EF79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9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8312-5C20-44F7-9074-5FE159F509F2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43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155E-5F0B-445B-BF9E-C224A5F04E73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30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3085-677D-4FE3-87A0-25AD09A46465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79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63C9-01D3-43B3-9882-0C28AF6EC473}" type="datetime1">
              <a:rPr lang="zh-TW" altLang="en-US" smtClean="0"/>
              <a:t>2017/5/17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D5817-D91E-46AB-B7E2-B0266ECB702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8" descr="BP-ncn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0"/>
            <a:ext cx="24288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28796" y="6186294"/>
            <a:ext cx="2670279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85350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Mountain Climbing Integration System Base on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LoRaWAN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Raspberry Pi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54671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Jonathan&amp; Mini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7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to Node Transfer </a:t>
            </a:r>
            <a:r>
              <a:rPr kumimoji="1"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kumimoji="1" lang="mr-IN" altLang="zh-TW" dirty="0" smtClean="0">
                <a:latin typeface="Times New Roman" panose="02020603050405020304" pitchFamily="18" charset="0"/>
              </a:rPr>
              <a:t>–</a:t>
            </a:r>
            <a:r>
              <a:rPr kumimoji="1"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6" y="2383634"/>
            <a:ext cx="11534877" cy="373338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96358" y="1921969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Receiver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455179" y="1921969"/>
            <a:ext cx="319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kumimoji="1"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Transmitter on PC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 Downlink to </a:t>
            </a:r>
            <a:r>
              <a:rPr kumimoji="1" lang="en-US" altLang="zh-TW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kumimoji="1"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</a:t>
            </a:r>
            <a:endParaRPr kumimoji="1"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62" y="2963554"/>
            <a:ext cx="5549073" cy="283536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2847807"/>
            <a:ext cx="6312798" cy="283536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44259" y="2386142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TTN downlink the data 1234567890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76486" y="2386141"/>
            <a:ext cx="516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kumimoji="1"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node receive the data 1234567890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system future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node to member node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member nodes send message one by one and finally arrive to leader node.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 over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Gateway send message to node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0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select this topic?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it work?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system future</a:t>
            </a:r>
          </a:p>
          <a:p>
            <a:endParaRPr lang="zh-TW" altLang="en-US" sz="32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0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10369"/>
            <a:ext cx="10515600" cy="1325126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select this topic?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climb mountain, the leader have to pay attention to everyone, and this time we can use something to get everyone position.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can get everyone position on fixation time, it will be safer when climbing mountain.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2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505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it work?</a:t>
            </a:r>
          </a:p>
        </p:txBody>
      </p:sp>
      <p:pic>
        <p:nvPicPr>
          <p:cNvPr id="5" name="內容版面配置區 4" descr="File:&lt;strong&gt;Person&lt;/strong&gt; icon BLACK-01.sv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7" y="3880982"/>
            <a:ext cx="1454972" cy="154874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9DD5817-D91E-46AB-B7E2-B0266ECB7025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266" y="3871748"/>
            <a:ext cx="1454926" cy="1553112"/>
          </a:xfrm>
          <a:prstGeom prst="rect">
            <a:avLst/>
          </a:prstGeom>
        </p:spPr>
      </p:pic>
      <p:sp>
        <p:nvSpPr>
          <p:cNvPr id="7" name="雲朵形圖說文字 6"/>
          <p:cNvSpPr/>
          <p:nvPr/>
        </p:nvSpPr>
        <p:spPr>
          <a:xfrm>
            <a:off x="8277584" y="2465294"/>
            <a:ext cx="2417310" cy="11768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Team member’s position?</a:t>
            </a:r>
            <a:endParaRPr lang="zh-TW" altLang="en-US" dirty="0"/>
          </a:p>
        </p:txBody>
      </p:sp>
      <p:pic>
        <p:nvPicPr>
          <p:cNvPr id="8" name="圖片 7" descr="File:&lt;strong&gt;Raspberry Pi&lt;/strong&gt; Logo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91" y="4055744"/>
            <a:ext cx="370646" cy="46856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338" y="3931756"/>
            <a:ext cx="716548" cy="716548"/>
          </a:xfrm>
          <a:prstGeom prst="rect">
            <a:avLst/>
          </a:prstGeom>
        </p:spPr>
      </p:pic>
      <p:cxnSp>
        <p:nvCxnSpPr>
          <p:cNvPr id="11" name="直線單箭頭接點 10"/>
          <p:cNvCxnSpPr>
            <a:stCxn id="5" idx="3"/>
            <a:endCxn id="9" idx="2"/>
          </p:cNvCxnSpPr>
          <p:nvPr/>
        </p:nvCxnSpPr>
        <p:spPr>
          <a:xfrm flipV="1">
            <a:off x="2205959" y="4648304"/>
            <a:ext cx="2880653" cy="7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160" y="3857548"/>
            <a:ext cx="1365132" cy="850804"/>
          </a:xfrm>
          <a:prstGeom prst="rect">
            <a:avLst/>
          </a:prstGeom>
        </p:spPr>
      </p:pic>
      <p:cxnSp>
        <p:nvCxnSpPr>
          <p:cNvPr id="18" name="直線單箭頭接點 17"/>
          <p:cNvCxnSpPr>
            <a:stCxn id="9" idx="2"/>
            <a:endCxn id="6" idx="1"/>
          </p:cNvCxnSpPr>
          <p:nvPr/>
        </p:nvCxnSpPr>
        <p:spPr>
          <a:xfrm>
            <a:off x="5086612" y="4648304"/>
            <a:ext cx="2880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「gps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15" y="4033229"/>
            <a:ext cx="395232" cy="5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7746864" y="2777924"/>
            <a:ext cx="1895730" cy="894289"/>
            <a:chOff x="3265867" y="1788912"/>
            <a:chExt cx="1895730" cy="894289"/>
          </a:xfrm>
        </p:grpSpPr>
        <p:pic>
          <p:nvPicPr>
            <p:cNvPr id="1030" name="Picture 6" descr="「gps」的圖片搜尋結果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867" y="1788912"/>
              <a:ext cx="1895730" cy="89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字方塊 23"/>
            <p:cNvSpPr txBox="1"/>
            <p:nvPr/>
          </p:nvSpPr>
          <p:spPr>
            <a:xfrm>
              <a:off x="3546530" y="2051390"/>
              <a:ext cx="1334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Get position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0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651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4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07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GPS information by Python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3" y="1976949"/>
            <a:ext cx="7154273" cy="404869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2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Display on </a:t>
            </a:r>
            <a:r>
              <a:rPr lang="en-US" altLang="zh-TW" sz="4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LoRa</a:t>
            </a:r>
            <a:r>
              <a:rPr lang="en-US" altLang="zh-TW" sz="4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server database</a:t>
            </a:r>
            <a:endParaRPr lang="zh-TW" altLang="en-US" sz="4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64" y="1825625"/>
            <a:ext cx="5007272" cy="4351338"/>
          </a:xfrm>
        </p:spPr>
      </p:pic>
    </p:spTree>
    <p:extLst>
      <p:ext uri="{BB962C8B-B14F-4D97-AF65-F5344CB8AC3E}">
        <p14:creationId xmlns:p14="http://schemas.microsoft.com/office/powerpoint/2010/main" val="32553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96351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position on Google map by Google map API 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99" y="1821914"/>
            <a:ext cx="8803656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921090" y="3766539"/>
            <a:ext cx="349819" cy="351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042072" y="4825029"/>
            <a:ext cx="349819" cy="351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408130" y="5159437"/>
            <a:ext cx="349819" cy="351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8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to Node Transfer Data</a:t>
            </a:r>
            <a:endParaRPr kumimoji="1"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71" y="1984866"/>
            <a:ext cx="8395632" cy="424087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5817-D91E-46AB-B7E2-B0266ECB7025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12276" y="1594792"/>
            <a:ext cx="270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Transmitter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96000" y="1542633"/>
            <a:ext cx="383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kumimoji="1"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Receiver connect to PC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196</Words>
  <Application>Microsoft Office PowerPoint</Application>
  <PresentationFormat>寬螢幕</PresentationFormat>
  <Paragraphs>43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Mangal</vt:lpstr>
      <vt:lpstr>新細明體</vt:lpstr>
      <vt:lpstr>Arial</vt:lpstr>
      <vt:lpstr>Calibri</vt:lpstr>
      <vt:lpstr>Calibri Light</vt:lpstr>
      <vt:lpstr>Times New Roman</vt:lpstr>
      <vt:lpstr>Office 佈景主題</vt:lpstr>
      <vt:lpstr>The Mountain Climbing Integration System Base on LoRaWAN&amp; Raspberry Pi</vt:lpstr>
      <vt:lpstr>Outline</vt:lpstr>
      <vt:lpstr>Why select this topic?</vt:lpstr>
      <vt:lpstr>How does it work?</vt:lpstr>
      <vt:lpstr>Demo</vt:lpstr>
      <vt:lpstr>Get GPS information by Python</vt:lpstr>
      <vt:lpstr>Display on LoRa server database</vt:lpstr>
      <vt:lpstr>Show position on Google map by Google map API </vt:lpstr>
      <vt:lpstr>Node to Node Transfer Data</vt:lpstr>
      <vt:lpstr>Node to Node Transfer Data –Cont.</vt:lpstr>
      <vt:lpstr>Server Downlink to LoRa module</vt:lpstr>
      <vt:lpstr>Our system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Mountain Climbing Integration System Base on LoRa WAN&amp; Raspberry Pi</dc:title>
  <dc:creator>mini</dc:creator>
  <cp:lastModifiedBy>mini</cp:lastModifiedBy>
  <cp:revision>42</cp:revision>
  <dcterms:created xsi:type="dcterms:W3CDTF">2017-05-16T07:34:50Z</dcterms:created>
  <dcterms:modified xsi:type="dcterms:W3CDTF">2017-05-17T06:00:38Z</dcterms:modified>
</cp:coreProperties>
</file>