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74" r:id="rId6"/>
    <p:sldId id="260" r:id="rId7"/>
    <p:sldId id="261" r:id="rId8"/>
    <p:sldId id="262" r:id="rId9"/>
    <p:sldId id="266" r:id="rId10"/>
    <p:sldId id="265" r:id="rId11"/>
    <p:sldId id="263" r:id="rId12"/>
    <p:sldId id="267" r:id="rId13"/>
    <p:sldId id="268" r:id="rId14"/>
    <p:sldId id="269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Office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78292"/>
  </p:normalViewPr>
  <p:slideViewPr>
    <p:cSldViewPr snapToGrid="0" snapToObjects="1">
      <p:cViewPr>
        <p:scale>
          <a:sx n="95" d="100"/>
          <a:sy n="95" d="100"/>
        </p:scale>
        <p:origin x="176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6-04T06:26:26.179" idx="1">
    <p:pos x="10" y="10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26ACD-666F-674C-81FA-C902B7F77E94}" type="datetimeFigureOut">
              <a:rPr lang="en-US" smtClean="0"/>
              <a:t>6/9/17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F927A4-6EAB-EF45-88DF-6CE040727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648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EA3C5-9FFB-C743-9CF6-40A1BAD29E6F}" type="datetimeFigureOut">
              <a:rPr lang="en-US" smtClean="0"/>
              <a:t>6/9/17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86E96-FAAC-2A4B-91AB-AC735DF89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464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86E96-FAAC-2A4B-91AB-AC735DF89B7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53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Interest - The packet that request for desired data.</a:t>
            </a:r>
          </a:p>
          <a:p>
            <a:r>
              <a:rPr lang="en-US" dirty="0" smtClean="0"/>
              <a:t>Router - Remember which interface the request comes in, looks up the name in Forwarding Interface Base(FIB) and removes the PIT entry and caches the Data in the Content Store.</a:t>
            </a:r>
          </a:p>
          <a:p>
            <a:r>
              <a:rPr lang="en-US" dirty="0" smtClean="0"/>
              <a:t>FIB - Populate by routing protocol that propagate name prefixes instead of IP prefixes.</a:t>
            </a:r>
          </a:p>
          <a:p>
            <a:r>
              <a:rPr lang="en-US" dirty="0" smtClean="0"/>
              <a:t>PIT (Pending Interest Table) - To store the same Interest. When the Data packet arrives, the router sends a copy to each of the interfaces in the corresponding PIT entry. </a:t>
            </a:r>
          </a:p>
          <a:p>
            <a:r>
              <a:rPr lang="en-US" dirty="0" smtClean="0"/>
              <a:t>Content Store </a:t>
            </a:r>
            <a:r>
              <a:rPr lang="mr-IN" dirty="0" smtClean="0"/>
              <a:t>–</a:t>
            </a:r>
            <a:r>
              <a:rPr lang="en-US" dirty="0" smtClean="0"/>
              <a:t> The router’s basic buffer memory.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86E96-FAAC-2A4B-91AB-AC735DF89B7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63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86E96-FAAC-2A4B-91AB-AC735DF89B7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80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3A47-A511-CC49-964D-1E81831FAC37}" type="datetime1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B767-3113-1848-9B6D-C12AFC6C5947}" type="datetime1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97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7DE5-FDD5-B74F-86D3-AC9792B90676}" type="datetime1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6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F4BFC-DD97-B546-B2AE-DA2F8499B673}" type="datetime1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782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6338-8A09-064B-AD9A-F009664121CE}" type="datetime1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51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AB0F8-CF14-C74F-9070-51D2F8AFA623}" type="datetime1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ABE2D-260D-2142-B6B7-7CE37CB3D36C}" type="datetime1">
              <a:rPr lang="en-US" smtClean="0"/>
              <a:t>6/9/17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9FC9-E7F2-8B43-8DBE-95C291E4985F}" type="datetime1">
              <a:rPr lang="en-US" smtClean="0"/>
              <a:t>6/9/17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E400-4885-CF4A-BF70-66A1BFA3E70C}" type="datetime1">
              <a:rPr lang="en-US" smtClean="0"/>
              <a:t>6/9/17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70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61855-28A6-DF45-B453-3AEE9C3DAD99}" type="datetime1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3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B982B-0285-5143-89FA-0945EE03D076}" type="datetime1">
              <a:rPr lang="en-US" smtClean="0"/>
              <a:t>6/9/17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59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8A2FD-64C5-1A43-992A-886BE9461DD7}" type="datetime1">
              <a:rPr lang="en-US" smtClean="0"/>
              <a:t>6/9/17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6D570-EAA7-AB4A-BFD5-F4D247B1B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7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l.acm.org/citation.cfm?id=2018601" TargetMode="External"/><Relationship Id="rId3" Type="http://schemas.openxmlformats.org/officeDocument/2006/relationships/hyperlink" Target="https://en.wikipedia.org/wiki/Session_Description_Protoco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128214"/>
            <a:ext cx="9144000" cy="2387600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ACT:Audio</a:t>
            </a:r>
            <a:r>
              <a:rPr lang="en-US" sz="5400" dirty="0" smtClean="0"/>
              <a:t> Conference Tool Over Named Data Networking(NDN)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59386"/>
            <a:ext cx="9144000" cy="359008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Authors:	</a:t>
            </a:r>
            <a:r>
              <a:rPr lang="en-US" dirty="0" err="1" smtClean="0"/>
              <a:t>Zhenkai</a:t>
            </a:r>
            <a:r>
              <a:rPr lang="en-US" dirty="0" smtClean="0"/>
              <a:t> Zhu	UCLA, Los Angeles, CA, USA</a:t>
            </a:r>
          </a:p>
          <a:p>
            <a:pPr algn="l"/>
            <a:r>
              <a:rPr lang="en-US" dirty="0" smtClean="0"/>
              <a:t>		Sen Wang	Tsinghua University, Beijing, China</a:t>
            </a:r>
          </a:p>
          <a:p>
            <a:pPr algn="l"/>
            <a:r>
              <a:rPr lang="en-US" dirty="0" smtClean="0"/>
              <a:t>		Xu Yang	Tsinghua University, Beijing, China</a:t>
            </a:r>
          </a:p>
          <a:p>
            <a:pPr algn="l"/>
            <a:r>
              <a:rPr lang="en-US" dirty="0" smtClean="0"/>
              <a:t>		Van Jacobson	PARC, Palo Alto, CA, USA</a:t>
            </a:r>
          </a:p>
          <a:p>
            <a:pPr algn="l"/>
            <a:r>
              <a:rPr lang="en-US" dirty="0" smtClean="0"/>
              <a:t>		</a:t>
            </a:r>
            <a:r>
              <a:rPr lang="en-US" dirty="0" err="1" smtClean="0"/>
              <a:t>Lixia</a:t>
            </a:r>
            <a:r>
              <a:rPr lang="en-US" dirty="0" smtClean="0"/>
              <a:t> Zhang	UCLA, Los Angeles, CA, USA</a:t>
            </a:r>
          </a:p>
          <a:p>
            <a:pPr algn="l"/>
            <a:endParaRPr lang="en-US" dirty="0" smtClean="0"/>
          </a:p>
          <a:p>
            <a:pPr algn="l"/>
            <a:r>
              <a:rPr lang="en-US" dirty="0"/>
              <a:t>Published in</a:t>
            </a:r>
            <a:r>
              <a:rPr lang="en-US" dirty="0" smtClean="0"/>
              <a:t>:	ICN ‘11 Proceeding of the ACM SIGCOMM workshop on Information-centric networking Page 68-73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1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103" y="712788"/>
            <a:ext cx="8107794" cy="5464175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3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Enumeration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4788" y="1690688"/>
            <a:ext cx="24025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Discovery module</a:t>
            </a:r>
            <a:endParaRPr lang="en-US" sz="2400" dirty="0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 flipV="1">
            <a:off x="2837329" y="1921520"/>
            <a:ext cx="16002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437529" y="1687047"/>
            <a:ext cx="293145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Interest</a:t>
            </a:r>
            <a:endParaRPr lang="en-US" sz="2400" dirty="0"/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7368988" y="1917880"/>
            <a:ext cx="1627094" cy="3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996082" y="1687047"/>
            <a:ext cx="197223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Broadcast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558553" y="2148712"/>
            <a:ext cx="26625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conference-list</a:t>
            </a:r>
            <a:endParaRPr lang="en-US" dirty="0"/>
          </a:p>
        </p:txBody>
      </p:sp>
      <p:cxnSp>
        <p:nvCxnSpPr>
          <p:cNvPr id="13" name="Straight Connector 12"/>
          <p:cNvCxnSpPr>
            <a:stCxn id="10" idx="2"/>
          </p:cNvCxnSpPr>
          <p:nvPr/>
        </p:nvCxnSpPr>
        <p:spPr>
          <a:xfrm>
            <a:off x="9982200" y="2148712"/>
            <a:ext cx="8965" cy="930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586753" y="2148712"/>
            <a:ext cx="0" cy="9306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840941" y="2894710"/>
            <a:ext cx="20977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smtClean="0"/>
              <a:t>: icn2011</a:t>
            </a:r>
            <a:endParaRPr lang="en-US"/>
          </a:p>
        </p:txBody>
      </p:sp>
      <p:cxnSp>
        <p:nvCxnSpPr>
          <p:cNvPr id="23" name="Straight Arrow Connector 22"/>
          <p:cNvCxnSpPr>
            <a:endCxn id="21" idx="3"/>
          </p:cNvCxnSpPr>
          <p:nvPr/>
        </p:nvCxnSpPr>
        <p:spPr>
          <a:xfrm flipH="1">
            <a:off x="6938683" y="3079376"/>
            <a:ext cx="30524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1" idx="1"/>
          </p:cNvCxnSpPr>
          <p:nvPr/>
        </p:nvCxnSpPr>
        <p:spPr>
          <a:xfrm flipH="1">
            <a:off x="1586753" y="3079376"/>
            <a:ext cx="3254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34788" y="3963873"/>
            <a:ext cx="24025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Discovery module</a:t>
            </a:r>
            <a:endParaRPr lang="en-US" sz="2400" dirty="0"/>
          </a:p>
        </p:txBody>
      </p:sp>
      <p:cxnSp>
        <p:nvCxnSpPr>
          <p:cNvPr id="28" name="Straight Arrow Connector 27"/>
          <p:cNvCxnSpPr>
            <a:stCxn id="29" idx="3"/>
          </p:cNvCxnSpPr>
          <p:nvPr/>
        </p:nvCxnSpPr>
        <p:spPr>
          <a:xfrm flipV="1">
            <a:off x="2837329" y="4194705"/>
            <a:ext cx="16002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437529" y="3960232"/>
            <a:ext cx="293145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Interest</a:t>
            </a:r>
            <a:endParaRPr lang="en-US" sz="2400" dirty="0"/>
          </a:p>
        </p:txBody>
      </p:sp>
      <p:cxnSp>
        <p:nvCxnSpPr>
          <p:cNvPr id="30" name="Straight Arrow Connector 29"/>
          <p:cNvCxnSpPr>
            <a:stCxn id="32" idx="3"/>
          </p:cNvCxnSpPr>
          <p:nvPr/>
        </p:nvCxnSpPr>
        <p:spPr>
          <a:xfrm>
            <a:off x="7368988" y="4191065"/>
            <a:ext cx="1627094" cy="3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996082" y="3960232"/>
            <a:ext cx="197223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Broadcast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558553" y="4421897"/>
            <a:ext cx="26625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conference-list</a:t>
            </a:r>
            <a:endParaRPr lang="en-US" dirty="0"/>
          </a:p>
        </p:txBody>
      </p:sp>
      <p:cxnSp>
        <p:nvCxnSpPr>
          <p:cNvPr id="33" name="Straight Connector 32"/>
          <p:cNvCxnSpPr>
            <a:stCxn id="31" idx="2"/>
          </p:cNvCxnSpPr>
          <p:nvPr/>
        </p:nvCxnSpPr>
        <p:spPr>
          <a:xfrm>
            <a:off x="9982200" y="4421897"/>
            <a:ext cx="8965" cy="1626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586753" y="4421897"/>
            <a:ext cx="0" cy="1626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840940" y="5864085"/>
            <a:ext cx="209774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Any other node</a:t>
            </a:r>
          </a:p>
          <a:p>
            <a:pPr algn="ctr"/>
            <a:r>
              <a:rPr lang="en-US" dirty="0" smtClean="0"/>
              <a:t>Ex: (D: icn20XX)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6938683" y="6048751"/>
            <a:ext cx="30524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1586753" y="6048751"/>
            <a:ext cx="3254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840940" y="4791229"/>
            <a:ext cx="209774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(Exclusion Filter)</a:t>
            </a:r>
          </a:p>
          <a:p>
            <a:pPr algn="ctr"/>
            <a:r>
              <a:rPr lang="en-US" dirty="0" smtClean="0"/>
              <a:t>A: icn2011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List Maintenance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3752" y="1788459"/>
            <a:ext cx="239357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/>
              <a:t>Discovery module</a:t>
            </a:r>
            <a:endParaRPr lang="en-US" sz="240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931459" y="2019291"/>
            <a:ext cx="16002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31659" y="1788459"/>
            <a:ext cx="248770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Known conference</a:t>
            </a:r>
            <a:endParaRPr lang="en-US" sz="2400" dirty="0"/>
          </a:p>
        </p:txBody>
      </p:sp>
      <p:cxnSp>
        <p:nvCxnSpPr>
          <p:cNvPr id="10" name="Straight Arrow Connector 9"/>
          <p:cNvCxnSpPr>
            <a:stCxn id="8" idx="3"/>
            <a:endCxn id="14" idx="1"/>
          </p:cNvCxnSpPr>
          <p:nvPr/>
        </p:nvCxnSpPr>
        <p:spPr>
          <a:xfrm flipV="1">
            <a:off x="7019365" y="1716491"/>
            <a:ext cx="1508312" cy="302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15" idx="1"/>
          </p:cNvCxnSpPr>
          <p:nvPr/>
        </p:nvCxnSpPr>
        <p:spPr>
          <a:xfrm>
            <a:off x="7019365" y="2019292"/>
            <a:ext cx="1508312" cy="415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527677" y="1485658"/>
            <a:ext cx="20013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</a:t>
            </a:r>
            <a:r>
              <a:rPr lang="en-US" sz="2400" dirty="0" smtClean="0"/>
              <a:t>efresh time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8527677" y="2203958"/>
            <a:ext cx="20013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remove time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443752" y="2877670"/>
            <a:ext cx="3563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When T(refresh) time out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443752" y="3625413"/>
            <a:ext cx="24025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Discovery module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2846293" y="3856245"/>
            <a:ext cx="16002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46493" y="3621772"/>
            <a:ext cx="293145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Interest</a:t>
            </a:r>
            <a:endParaRPr lang="en-US" sz="24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377952" y="3852605"/>
            <a:ext cx="1627094" cy="3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005046" y="3621772"/>
            <a:ext cx="197223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Broadcast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567517" y="4083437"/>
            <a:ext cx="26625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conference-list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9991163" y="4083437"/>
            <a:ext cx="1" cy="692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1595717" y="4083437"/>
            <a:ext cx="0" cy="692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863351" y="4591268"/>
            <a:ext cx="20977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(New) A : icn2011 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6938680" y="4775934"/>
            <a:ext cx="30524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595717" y="4775934"/>
            <a:ext cx="3254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849904" y="4452769"/>
            <a:ext cx="209774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(Exclusion Filter)</a:t>
            </a:r>
          </a:p>
          <a:p>
            <a:pPr algn="ctr"/>
            <a:r>
              <a:rPr lang="en-US" dirty="0" smtClean="0"/>
              <a:t>A: icn2011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43752" y="5422265"/>
            <a:ext cx="11013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T(remove) = T(refresh) + maximum delay to retrieve data</a:t>
            </a:r>
          </a:p>
          <a:p>
            <a:r>
              <a:rPr lang="en-US" sz="2400" dirty="0" smtClean="0"/>
              <a:t>When T(remove) time out, the conference should be removed from the conference list</a:t>
            </a:r>
            <a:endParaRPr lang="en-US" sz="2400" dirty="0"/>
          </a:p>
        </p:txBody>
      </p:sp>
      <p:sp>
        <p:nvSpPr>
          <p:cNvPr id="41" name="Rectangle 40"/>
          <p:cNvSpPr/>
          <p:nvPr/>
        </p:nvSpPr>
        <p:spPr>
          <a:xfrm>
            <a:off x="443752" y="3463483"/>
            <a:ext cx="11178988" cy="18556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09282" y="5422265"/>
            <a:ext cx="11147611" cy="1018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2" grpId="0" animBg="1"/>
      <p:bldP spid="35" grpId="0" animBg="1"/>
      <p:bldP spid="41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Speaker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mechanism of speaker discovery is similar to conferences discovery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(/</a:t>
            </a:r>
            <a:r>
              <a:rPr lang="en-US" dirty="0" err="1" smtClean="0"/>
              <a:t>ndn</a:t>
            </a:r>
            <a:r>
              <a:rPr lang="en-US" dirty="0" smtClean="0"/>
              <a:t>/broadcast/conference/[conference-name]/speak-list)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ACT scale well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only track a list of active speakers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4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Data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speaker uses topology-dependent name prefix for its voice data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(/</a:t>
            </a:r>
            <a:r>
              <a:rPr lang="en-US" dirty="0" err="1" smtClean="0"/>
              <a:t>ucla.edu</a:t>
            </a:r>
            <a:r>
              <a:rPr lang="en-US" dirty="0" smtClean="0"/>
              <a:t>/</a:t>
            </a:r>
            <a:r>
              <a:rPr lang="en-US" dirty="0" err="1" smtClean="0"/>
              <a:t>cs</a:t>
            </a:r>
            <a:r>
              <a:rPr lang="en-US" dirty="0" smtClean="0"/>
              <a:t>/</a:t>
            </a:r>
            <a:r>
              <a:rPr lang="en-US" dirty="0" err="1" smtClean="0"/>
              <a:t>zhenkai</a:t>
            </a:r>
            <a:r>
              <a:rPr lang="en-US" dirty="0" smtClean="0"/>
              <a:t>/[device-id]/[codec-name]/[</a:t>
            </a:r>
            <a:r>
              <a:rPr lang="en-US" dirty="0" err="1" smtClean="0"/>
              <a:t>seg-num</a:t>
            </a:r>
            <a:r>
              <a:rPr lang="en-US" dirty="0" smtClean="0"/>
              <a:t>])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</a:t>
            </a:r>
            <a:r>
              <a:rPr lang="en-US" dirty="0" smtClean="0"/>
              <a:t>evice-id 	32-bit random string</a:t>
            </a:r>
          </a:p>
          <a:p>
            <a:pPr marL="0" indent="0">
              <a:buNone/>
            </a:pPr>
            <a:r>
              <a:rPr lang="en-US" dirty="0" err="1" smtClean="0"/>
              <a:t>seg-num</a:t>
            </a:r>
            <a:r>
              <a:rPr lang="en-US" dirty="0" smtClean="0"/>
              <a:t>	sequentially named and stored in a circular buffer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97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intermediate routers can reduce most repeated packets.</a:t>
            </a:r>
          </a:p>
          <a:p>
            <a:r>
              <a:rPr lang="en-US" dirty="0" smtClean="0"/>
              <a:t>If server crash or disconnect, the traditional method couldn’t continue the conference but NDN could.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9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Zhenkai</a:t>
            </a:r>
            <a:r>
              <a:rPr lang="en-US" dirty="0"/>
              <a:t> Zhu et al., </a:t>
            </a:r>
            <a:r>
              <a:rPr lang="en-US" dirty="0" smtClean="0">
                <a:hlinkClick r:id="rId2"/>
              </a:rPr>
              <a:t>ACT</a:t>
            </a:r>
            <a:r>
              <a:rPr lang="en-US" dirty="0">
                <a:hlinkClick r:id="rId2"/>
              </a:rPr>
              <a:t>: Audio Conference Tool Over Named Data Networking </a:t>
            </a:r>
            <a:r>
              <a:rPr lang="en-US" dirty="0"/>
              <a:t>, Proceedings of the ACM SIGCOMM workshop on Information-centric networking (ICN'11), pp. 68-73, August 19, 2011.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Session Description Protocol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6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NDN work</a:t>
            </a:r>
          </a:p>
          <a:p>
            <a:r>
              <a:rPr lang="en-US" dirty="0" smtClean="0"/>
              <a:t>ACT design</a:t>
            </a:r>
          </a:p>
          <a:p>
            <a:pPr lvl="1"/>
            <a:r>
              <a:rPr lang="en-US" dirty="0"/>
              <a:t>Conference </a:t>
            </a:r>
            <a:r>
              <a:rPr lang="en-US" dirty="0" smtClean="0"/>
              <a:t>Discovery</a:t>
            </a:r>
          </a:p>
          <a:p>
            <a:pPr lvl="1"/>
            <a:r>
              <a:rPr lang="en-US" dirty="0"/>
              <a:t>Speaker </a:t>
            </a:r>
            <a:r>
              <a:rPr lang="en-US" dirty="0" smtClean="0"/>
              <a:t>Discovery</a:t>
            </a:r>
          </a:p>
          <a:p>
            <a:pPr lvl="1"/>
            <a:r>
              <a:rPr lang="en-US" dirty="0"/>
              <a:t>Voice Data Distribution</a:t>
            </a:r>
            <a:endParaRPr lang="en-US" dirty="0" smtClean="0"/>
          </a:p>
          <a:p>
            <a:r>
              <a:rPr lang="en-US" dirty="0" smtClean="0"/>
              <a:t>Summary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10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Named Data Networking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Interest </a:t>
            </a:r>
          </a:p>
          <a:p>
            <a:r>
              <a:rPr lang="en-US" dirty="0" smtClean="0"/>
              <a:t>Router </a:t>
            </a:r>
          </a:p>
          <a:p>
            <a:r>
              <a:rPr lang="en-US" dirty="0" smtClean="0"/>
              <a:t>FIB (Forwarding Interface Base) </a:t>
            </a:r>
          </a:p>
          <a:p>
            <a:r>
              <a:rPr lang="en-US" dirty="0" smtClean="0"/>
              <a:t>PIT (Pending Interest Table) </a:t>
            </a:r>
          </a:p>
          <a:p>
            <a:r>
              <a:rPr lang="en-US" dirty="0" smtClean="0"/>
              <a:t>Content Store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8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551329" y="3252545"/>
            <a:ext cx="141194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Request</a:t>
            </a:r>
            <a:endParaRPr lang="en-US" sz="24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955331" y="3362435"/>
            <a:ext cx="3160800" cy="7331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23331" y="3243948"/>
            <a:ext cx="306593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Router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0287003" y="3251279"/>
            <a:ext cx="123712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Server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5123331" y="3743722"/>
            <a:ext cx="3065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FIB</a:t>
            </a:r>
          </a:p>
        </p:txBody>
      </p:sp>
      <p:cxnSp>
        <p:nvCxnSpPr>
          <p:cNvPr id="60" name="Elbow Connector 59"/>
          <p:cNvCxnSpPr/>
          <p:nvPr/>
        </p:nvCxnSpPr>
        <p:spPr>
          <a:xfrm rot="10800000" flipV="1">
            <a:off x="6965580" y="3712944"/>
            <a:ext cx="524435" cy="26161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6037731" y="3974554"/>
            <a:ext cx="2554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6037731" y="3736391"/>
            <a:ext cx="0" cy="238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230908" y="4100677"/>
            <a:ext cx="29583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2.Look up the name in FIB</a:t>
            </a:r>
            <a:endParaRPr lang="en-US" sz="2000" dirty="0"/>
          </a:p>
        </p:txBody>
      </p:sp>
      <p:sp>
        <p:nvSpPr>
          <p:cNvPr id="73" name="TextBox 72"/>
          <p:cNvSpPr txBox="1"/>
          <p:nvPr/>
        </p:nvSpPr>
        <p:spPr>
          <a:xfrm>
            <a:off x="2641502" y="2863006"/>
            <a:ext cx="1788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1.Send Interest</a:t>
            </a:r>
            <a:endParaRPr lang="en-US" sz="2000" dirty="0"/>
          </a:p>
        </p:txBody>
      </p:sp>
      <p:sp>
        <p:nvSpPr>
          <p:cNvPr id="74" name="TextBox 73"/>
          <p:cNvSpPr txBox="1"/>
          <p:nvPr/>
        </p:nvSpPr>
        <p:spPr>
          <a:xfrm>
            <a:off x="8189261" y="2835780"/>
            <a:ext cx="2191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3.Forward Interest</a:t>
            </a:r>
            <a:endParaRPr lang="en-US" sz="2000" dirty="0"/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189261" y="3386039"/>
            <a:ext cx="2097742" cy="7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 flipV="1">
            <a:off x="8189261" y="3589689"/>
            <a:ext cx="2097742" cy="13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H="1">
            <a:off x="1955331" y="3589014"/>
            <a:ext cx="3160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8189261" y="3603136"/>
            <a:ext cx="2097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4.Return Data</a:t>
            </a:r>
            <a:endParaRPr lang="en-US" sz="2000" dirty="0"/>
          </a:p>
        </p:txBody>
      </p:sp>
      <p:sp>
        <p:nvSpPr>
          <p:cNvPr id="82" name="TextBox 81"/>
          <p:cNvSpPr txBox="1"/>
          <p:nvPr/>
        </p:nvSpPr>
        <p:spPr>
          <a:xfrm>
            <a:off x="2635625" y="3612085"/>
            <a:ext cx="1788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5.Return Data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3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72" grpId="0"/>
      <p:bldP spid="73" grpId="0"/>
      <p:bldP spid="74" grpId="0"/>
      <p:bldP spid="81" grpId="0"/>
      <p:bldP spid="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64777" y="1583331"/>
            <a:ext cx="15060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Request A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64777" y="2812353"/>
            <a:ext cx="15060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Request B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64777" y="4041375"/>
            <a:ext cx="150607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Request C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271249" y="2443020"/>
            <a:ext cx="306593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Router</a:t>
            </a:r>
          </a:p>
          <a:p>
            <a:pPr algn="ctr"/>
            <a:r>
              <a:rPr lang="en-US" sz="2400" dirty="0" smtClean="0"/>
              <a:t>(Content Store)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448368" y="2812353"/>
            <a:ext cx="123712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Server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70848" y="2932381"/>
            <a:ext cx="32004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070848" y="1707258"/>
            <a:ext cx="3200401" cy="876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070848" y="3262919"/>
            <a:ext cx="3186954" cy="946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350626" y="2932381"/>
            <a:ext cx="2097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8350626" y="3125012"/>
            <a:ext cx="2097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70849" y="1364118"/>
            <a:ext cx="1788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1.Send Interest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2077571" y="2521086"/>
            <a:ext cx="1788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2</a:t>
            </a:r>
            <a:r>
              <a:rPr lang="en-US" sz="2000" dirty="0" smtClean="0"/>
              <a:t>.Send Interest</a:t>
            </a:r>
            <a:endParaRPr lang="en-US" sz="2000" dirty="0"/>
          </a:p>
        </p:txBody>
      </p:sp>
      <p:cxnSp>
        <p:nvCxnSpPr>
          <p:cNvPr id="17" name="Straight Arrow Connector 16"/>
          <p:cNvCxnSpPr/>
          <p:nvPr/>
        </p:nvCxnSpPr>
        <p:spPr>
          <a:xfrm rot="10800000">
            <a:off x="2070848" y="3125012"/>
            <a:ext cx="32004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2077571" y="1899888"/>
            <a:ext cx="3200401" cy="876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2091018" y="3456083"/>
            <a:ext cx="3186954" cy="9465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52817" y="3572312"/>
            <a:ext cx="1788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3.Send Interest</a:t>
            </a:r>
            <a:endParaRPr lang="en-US" sz="2000" dirty="0"/>
          </a:p>
        </p:txBody>
      </p:sp>
      <p:sp>
        <p:nvSpPr>
          <p:cNvPr id="21" name="TextBox 20"/>
          <p:cNvSpPr txBox="1"/>
          <p:nvPr/>
        </p:nvSpPr>
        <p:spPr>
          <a:xfrm>
            <a:off x="4935072" y="1992196"/>
            <a:ext cx="3859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4.Only forwarding the first Interest</a:t>
            </a:r>
            <a:endParaRPr lang="en-US" sz="2000" dirty="0"/>
          </a:p>
        </p:txBody>
      </p:sp>
      <p:sp>
        <p:nvSpPr>
          <p:cNvPr id="22" name="TextBox 21"/>
          <p:cNvSpPr txBox="1"/>
          <p:nvPr/>
        </p:nvSpPr>
        <p:spPr>
          <a:xfrm>
            <a:off x="6333567" y="3661662"/>
            <a:ext cx="92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FIB</a:t>
            </a:r>
            <a:endParaRPr lang="en-US" sz="24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7597591" y="3661662"/>
            <a:ext cx="0" cy="230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7261414" y="3892494"/>
            <a:ext cx="3361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010838" y="3892494"/>
            <a:ext cx="32272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010838" y="3661662"/>
            <a:ext cx="0" cy="230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92270" y="3953031"/>
            <a:ext cx="3106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5.Look up the name in FIB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8350626" y="2515928"/>
            <a:ext cx="2097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6.Forward Interest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8350626" y="3125012"/>
            <a:ext cx="2097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7.Retrun Data</a:t>
            </a:r>
            <a:endParaRPr lang="en-US" sz="20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8202709" y="3661662"/>
            <a:ext cx="0" cy="1148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7261413" y="4799456"/>
            <a:ext cx="941296" cy="105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333566" y="4579138"/>
            <a:ext cx="92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/>
              <a:t>PIT</a:t>
            </a:r>
            <a:endParaRPr lang="en-US" sz="2400" dirty="0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5419167" y="4809971"/>
            <a:ext cx="914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5392270" y="3654899"/>
            <a:ext cx="0" cy="11445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693025" y="5037475"/>
            <a:ext cx="42223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8.Send a copy to each of the interfaces in the corresponding PIT entry</a:t>
            </a:r>
            <a:endParaRPr lang="en-US" sz="2000" dirty="0"/>
          </a:p>
        </p:txBody>
      </p:sp>
      <p:sp>
        <p:nvSpPr>
          <p:cNvPr id="36" name="TextBox 35"/>
          <p:cNvSpPr txBox="1"/>
          <p:nvPr/>
        </p:nvSpPr>
        <p:spPr>
          <a:xfrm>
            <a:off x="1252816" y="2107368"/>
            <a:ext cx="17884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9.Return Data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037228" y="3165634"/>
            <a:ext cx="2510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10.Return copied Data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2017052" y="4540527"/>
            <a:ext cx="25302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/>
              <a:t>11.Return copied </a:t>
            </a:r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3950073" y="1619698"/>
            <a:ext cx="5990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12.Remove the PIT entry and cache in the Content Store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839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0" grpId="0"/>
      <p:bldP spid="21" grpId="0"/>
      <p:bldP spid="22" grpId="0"/>
      <p:bldP spid="27" grpId="0"/>
      <p:bldP spid="28" grpId="0"/>
      <p:bldP spid="29" grpId="0"/>
      <p:bldP spid="32" grpId="0"/>
      <p:bldP spid="35" grpId="0"/>
      <p:bldP spid="36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 Design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23" y="1933992"/>
            <a:ext cx="6508376" cy="44223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81799" y="2029749"/>
            <a:ext cx="50919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Conference Discovery:</a:t>
            </a:r>
          </a:p>
          <a:p>
            <a:r>
              <a:rPr lang="en-US" sz="2400" dirty="0" smtClean="0"/>
              <a:t>Collect the latest information about all existing conferences.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781799" y="3693642"/>
            <a:ext cx="4572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Speaker Discovery:</a:t>
            </a:r>
          </a:p>
          <a:p>
            <a:r>
              <a:rPr lang="en-US" sz="2400" dirty="0" smtClean="0"/>
              <a:t>Find the speakers in a conference.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781799" y="5061789"/>
            <a:ext cx="5091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Voice Data Distribution:</a:t>
            </a:r>
          </a:p>
          <a:p>
            <a:r>
              <a:rPr lang="en-US" sz="2400" dirty="0" smtClean="0"/>
              <a:t>The information about the Voice data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154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Broadcast namespace</a:t>
            </a:r>
          </a:p>
          <a:p>
            <a:pPr lvl="1"/>
            <a:r>
              <a:rPr lang="en-US" dirty="0" smtClean="0"/>
              <a:t>For conference discovery, speakers discovery</a:t>
            </a:r>
          </a:p>
          <a:p>
            <a:r>
              <a:rPr lang="en-US" dirty="0" smtClean="0"/>
              <a:t>User location based namespace</a:t>
            </a:r>
          </a:p>
          <a:p>
            <a:pPr lvl="1"/>
            <a:r>
              <a:rPr lang="en-US" dirty="0" smtClean="0"/>
              <a:t>For voice data delivery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name for conference data within NDN</a:t>
            </a:r>
          </a:p>
          <a:p>
            <a:pPr marL="0" indent="0">
              <a:buNone/>
            </a:pPr>
            <a:r>
              <a:rPr lang="en-US" dirty="0" smtClean="0"/>
              <a:t>   ( /</a:t>
            </a:r>
            <a:r>
              <a:rPr lang="en-US" dirty="0" err="1" smtClean="0"/>
              <a:t>ndn</a:t>
            </a:r>
            <a:r>
              <a:rPr lang="en-US" dirty="0" smtClean="0"/>
              <a:t>/broadcast/conference/conference-list)</a:t>
            </a:r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 err="1" smtClean="0"/>
              <a:t>ndn</a:t>
            </a:r>
            <a:r>
              <a:rPr lang="en-US" dirty="0" smtClean="0"/>
              <a:t> 			The scope of network</a:t>
            </a:r>
          </a:p>
          <a:p>
            <a:pPr marL="0" indent="0">
              <a:buNone/>
            </a:pPr>
            <a:r>
              <a:rPr lang="en-US" dirty="0" smtClean="0"/>
              <a:t>/broadcast 		Broadcast name space</a:t>
            </a:r>
          </a:p>
          <a:p>
            <a:pPr marL="0" indent="0">
              <a:buNone/>
            </a:pPr>
            <a:r>
              <a:rPr lang="en-US" dirty="0" smtClean="0"/>
              <a:t>/conference		Application type</a:t>
            </a:r>
          </a:p>
          <a:p>
            <a:pPr marL="0" indent="0">
              <a:buNone/>
            </a:pPr>
            <a:r>
              <a:rPr lang="en-US" dirty="0" smtClean="0"/>
              <a:t>/conference-list	The data that the participant is interested 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9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SDP (Session Description Protocol)</a:t>
            </a:r>
          </a:p>
          <a:p>
            <a:pPr lvl="1"/>
            <a:r>
              <a:rPr lang="en-US" dirty="0"/>
              <a:t>Estimated starting time</a:t>
            </a:r>
          </a:p>
          <a:p>
            <a:pPr lvl="1"/>
            <a:r>
              <a:rPr lang="en-US" dirty="0"/>
              <a:t>Media type supported</a:t>
            </a:r>
          </a:p>
          <a:p>
            <a:pPr lvl="1"/>
            <a:r>
              <a:rPr lang="en-US" dirty="0"/>
              <a:t>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Appending conference name to the prefix “conference-list”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6D570-EAA7-AB4A-BFD5-F4D247B1B5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2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522</Words>
  <Application>Microsoft Macintosh PowerPoint</Application>
  <PresentationFormat>Widescreen</PresentationFormat>
  <Paragraphs>147</Paragraphs>
  <Slides>16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Calibri Light</vt:lpstr>
      <vt:lpstr>Mangal</vt:lpstr>
      <vt:lpstr>新細明體</vt:lpstr>
      <vt:lpstr>Arial</vt:lpstr>
      <vt:lpstr>Office Theme</vt:lpstr>
      <vt:lpstr>ACT:Audio Conference Tool Over Named Data Networking(NDN)</vt:lpstr>
      <vt:lpstr>Outline</vt:lpstr>
      <vt:lpstr>Named Data Networking</vt:lpstr>
      <vt:lpstr>PowerPoint Presentation</vt:lpstr>
      <vt:lpstr>PowerPoint Presentation</vt:lpstr>
      <vt:lpstr>ACT Design</vt:lpstr>
      <vt:lpstr>Namespace</vt:lpstr>
      <vt:lpstr>Conference Discovery</vt:lpstr>
      <vt:lpstr>Conference Announcement</vt:lpstr>
      <vt:lpstr>PowerPoint Presentation</vt:lpstr>
      <vt:lpstr>Conference Enumeration</vt:lpstr>
      <vt:lpstr>Conference List Maintenance</vt:lpstr>
      <vt:lpstr>Speaker Discovery</vt:lpstr>
      <vt:lpstr>Voice Data Distribution</vt:lpstr>
      <vt:lpstr>Summary</vt:lpstr>
      <vt:lpstr>Reference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ACT:Audio Conference Tool Over Named Data Networking(NDN)</dc:title>
  <dc:creator>Microsoft Office User</dc:creator>
  <cp:lastModifiedBy>Microsoft Office User</cp:lastModifiedBy>
  <cp:revision>37</cp:revision>
  <dcterms:created xsi:type="dcterms:W3CDTF">2017-06-03T15:29:01Z</dcterms:created>
  <dcterms:modified xsi:type="dcterms:W3CDTF">2017-06-09T01:48:47Z</dcterms:modified>
</cp:coreProperties>
</file>