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302" r:id="rId4"/>
    <p:sldId id="303" r:id="rId5"/>
    <p:sldId id="297" r:id="rId6"/>
    <p:sldId id="273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lsea Chen" initials="CC" lastIdx="1" clrIdx="0">
    <p:extLst>
      <p:ext uri="{19B8F6BF-5375-455C-9EA6-DF929625EA0E}">
        <p15:presenceInfo xmlns:p15="http://schemas.microsoft.com/office/powerpoint/2012/main" userId="32cf167b30b0633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826" autoAdjust="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AB053-CB5C-41FD-9ACD-0F9E8032BBC0}" type="datetimeFigureOut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AC396-7F1B-4E44-9A83-BB46FC8E6B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4475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AC396-7F1B-4E44-9A83-BB46FC8E6B4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1864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0039-045F-4E80-A2FC-276DA6074363}" type="datetime1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740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F362-678F-45CF-AB9D-83438A6F4AD4}" type="datetime1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628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3C6A0-2F9F-41E3-A079-5922AB40F118}" type="datetime1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475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4E2B-D5C6-42CF-A318-1689C2158DD6}" type="datetime1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77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9F981-8C6A-4F4F-93C8-BBD1018A86F4}" type="datetime1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7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721A-2D2F-4BFA-8475-4637ECA11D17}" type="datetime1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468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96F9-526F-4C49-92CA-049ED8ACD0DA}" type="datetime1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47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D82C-1965-4463-89D8-B2259FB7917F}" type="datetime1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559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248A5-8C9E-4D97-98C2-56FC44E12858}" type="datetime1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673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23E-95AD-4B51-A35A-9CFFEB54E740}" type="datetime1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675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DB2C-0E5C-437C-A828-9FE2A21789C9}" type="datetime1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859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F8FBE-DCE8-47B8-82B5-239C33110091}" type="datetime1">
              <a:rPr lang="zh-TW" altLang="en-US" smtClean="0"/>
              <a:t>2017/10/24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958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ata.gov.tw/dataset/24305#r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fif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fif"/><Relationship Id="rId5" Type="http://schemas.openxmlformats.org/officeDocument/2006/relationships/image" Target="../media/image10.jpeg"/><Relationship Id="rId4" Type="http://schemas.microsoft.com/office/2007/relationships/hdphoto" Target="../media/hdphoto2.wdp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71650" y="1479550"/>
            <a:ext cx="8648700" cy="240665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Home Video Surveillance over NDN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373563"/>
            <a:ext cx="9144000" cy="1655762"/>
          </a:xfrm>
        </p:spPr>
        <p:txBody>
          <a:bodyPr/>
          <a:lstStyle/>
          <a:p>
            <a:r>
              <a:rPr lang="en-US" altLang="zh-TW" dirty="0" smtClean="0"/>
              <a:t>Presenter: Chelsea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2969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06">
        <p:cut/>
      </p:transition>
    </mc:Choice>
    <mc:Fallback xmlns="">
      <p:transition spd="slow" advTm="10106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094262"/>
            <a:ext cx="10515600" cy="5425729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Motivation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System Architecture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Reference</a:t>
            </a:r>
            <a:endParaRPr lang="en-US" altLang="zh-TW" dirty="0"/>
          </a:p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547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4">
        <p:cut/>
      </p:transition>
    </mc:Choice>
    <mc:Fallback xmlns="">
      <p:transition spd="slow" advTm="174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「住宅竊盜」為台灣即時犯罪類型前三大之一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3</a:t>
            </a:fld>
            <a:endParaRPr lang="zh-TW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1090612" y="2774348"/>
            <a:ext cx="10010775" cy="2735864"/>
            <a:chOff x="1090612" y="3294255"/>
            <a:chExt cx="10010775" cy="2735864"/>
          </a:xfrm>
        </p:grpSpPr>
        <p:pic>
          <p:nvPicPr>
            <p:cNvPr id="7" name="圖片 6">
              <a:hlinkClick r:id="rId2"/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90612" y="3294255"/>
              <a:ext cx="10010775" cy="2735864"/>
            </a:xfrm>
            <a:prstGeom prst="rect">
              <a:avLst/>
            </a:prstGeom>
          </p:spPr>
        </p:pic>
        <p:sp>
          <p:nvSpPr>
            <p:cNvPr id="8" name="矩形 7"/>
            <p:cNvSpPr/>
            <p:nvPr/>
          </p:nvSpPr>
          <p:spPr>
            <a:xfrm>
              <a:off x="7400925" y="4017566"/>
              <a:ext cx="1085850" cy="1740297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8042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System Architecture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4</a:t>
            </a:fld>
            <a:endParaRPr lang="zh-TW" altLang="en-US"/>
          </a:p>
        </p:txBody>
      </p:sp>
      <p:grpSp>
        <p:nvGrpSpPr>
          <p:cNvPr id="10" name="群組 9"/>
          <p:cNvGrpSpPr/>
          <p:nvPr/>
        </p:nvGrpSpPr>
        <p:grpSpPr>
          <a:xfrm>
            <a:off x="308450" y="2223521"/>
            <a:ext cx="3331055" cy="3149330"/>
            <a:chOff x="8853093" y="568596"/>
            <a:chExt cx="3331055" cy="3149330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25" r="16015"/>
            <a:stretch/>
          </p:blipFill>
          <p:spPr>
            <a:xfrm>
              <a:off x="8853093" y="2089151"/>
              <a:ext cx="1957388" cy="1628775"/>
            </a:xfrm>
            <a:prstGeom prst="rect">
              <a:avLst/>
            </a:prstGeom>
          </p:spPr>
        </p:pic>
        <p:grpSp>
          <p:nvGrpSpPr>
            <p:cNvPr id="5" name="群組 4"/>
            <p:cNvGrpSpPr/>
            <p:nvPr/>
          </p:nvGrpSpPr>
          <p:grpSpPr>
            <a:xfrm>
              <a:off x="9803214" y="568596"/>
              <a:ext cx="2380934" cy="1542037"/>
              <a:chOff x="1324547" y="-604571"/>
              <a:chExt cx="1323354" cy="974008"/>
            </a:xfrm>
          </p:grpSpPr>
          <p:pic>
            <p:nvPicPr>
              <p:cNvPr id="6" name="圖片 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1492950" y="-383609"/>
                <a:ext cx="1013189" cy="753046"/>
              </a:xfrm>
              <a:prstGeom prst="rect">
                <a:avLst/>
              </a:prstGeom>
            </p:spPr>
          </p:pic>
          <p:sp>
            <p:nvSpPr>
              <p:cNvPr id="7" name="文字方塊 2"/>
              <p:cNvSpPr txBox="1">
                <a:spLocks noChangeArrowheads="1"/>
              </p:cNvSpPr>
              <p:nvPr/>
            </p:nvSpPr>
            <p:spPr bwMode="auto">
              <a:xfrm>
                <a:off x="1324547" y="-604571"/>
                <a:ext cx="1323354" cy="352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0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IP/NDN Camera</a:t>
                </a:r>
                <a:endParaRPr lang="zh-TW" sz="20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</p:grp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00"/>
          <a:stretch/>
        </p:blipFill>
        <p:spPr>
          <a:xfrm>
            <a:off x="4652202" y="3448525"/>
            <a:ext cx="1280893" cy="1858906"/>
          </a:xfrm>
          <a:prstGeom prst="rect">
            <a:avLst/>
          </a:prstGeom>
        </p:spPr>
      </p:pic>
      <p:grpSp>
        <p:nvGrpSpPr>
          <p:cNvPr id="15" name="群組 14"/>
          <p:cNvGrpSpPr/>
          <p:nvPr/>
        </p:nvGrpSpPr>
        <p:grpSpPr>
          <a:xfrm>
            <a:off x="2261910" y="3988481"/>
            <a:ext cx="2380934" cy="1139963"/>
            <a:chOff x="1942686" y="4040136"/>
            <a:chExt cx="2380934" cy="1139963"/>
          </a:xfrm>
        </p:grpSpPr>
        <p:sp>
          <p:nvSpPr>
            <p:cNvPr id="11" name="向右箭號 10"/>
            <p:cNvSpPr/>
            <p:nvPr/>
          </p:nvSpPr>
          <p:spPr>
            <a:xfrm>
              <a:off x="2607590" y="4040136"/>
              <a:ext cx="1243013" cy="588306"/>
            </a:xfrm>
            <a:prstGeom prst="rightArrow">
              <a:avLst>
                <a:gd name="adj1" fmla="val 50000"/>
                <a:gd name="adj2" fmla="val 54461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文字方塊 2"/>
            <p:cNvSpPr txBox="1">
              <a:spLocks noChangeArrowheads="1"/>
            </p:cNvSpPr>
            <p:nvPr/>
          </p:nvSpPr>
          <p:spPr bwMode="auto">
            <a:xfrm>
              <a:off x="1942686" y="4622144"/>
              <a:ext cx="2380934" cy="557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2000" b="1" kern="100" dirty="0" smtClean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Detection</a:t>
              </a:r>
              <a:endParaRPr lang="zh-TW" sz="20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群組 20"/>
          <p:cNvGrpSpPr/>
          <p:nvPr/>
        </p:nvGrpSpPr>
        <p:grpSpPr>
          <a:xfrm>
            <a:off x="8655050" y="3664646"/>
            <a:ext cx="2771459" cy="3285570"/>
            <a:chOff x="8468519" y="3293411"/>
            <a:chExt cx="2380934" cy="2988153"/>
          </a:xfrm>
        </p:grpSpPr>
        <p:grpSp>
          <p:nvGrpSpPr>
            <p:cNvPr id="19" name="群組 18"/>
            <p:cNvGrpSpPr/>
            <p:nvPr/>
          </p:nvGrpSpPr>
          <p:grpSpPr>
            <a:xfrm>
              <a:off x="8903572" y="3293411"/>
              <a:ext cx="1510832" cy="2430198"/>
              <a:chOff x="9663987" y="2589431"/>
              <a:chExt cx="1743075" cy="2833933"/>
            </a:xfrm>
          </p:grpSpPr>
          <p:pic>
            <p:nvPicPr>
              <p:cNvPr id="18" name="圖片 17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534" r="18959"/>
              <a:stretch/>
            </p:blipFill>
            <p:spPr>
              <a:xfrm>
                <a:off x="9663987" y="2589431"/>
                <a:ext cx="1743075" cy="2833933"/>
              </a:xfrm>
              <a:prstGeom prst="rect">
                <a:avLst/>
              </a:prstGeom>
            </p:spPr>
          </p:pic>
          <p:pic>
            <p:nvPicPr>
              <p:cNvPr id="17" name="圖片 16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56452" y="3384693"/>
                <a:ext cx="1135963" cy="901558"/>
              </a:xfrm>
              <a:prstGeom prst="rect">
                <a:avLst/>
              </a:prstGeom>
            </p:spPr>
          </p:pic>
        </p:grpSp>
        <p:sp>
          <p:nvSpPr>
            <p:cNvPr id="20" name="文字方塊 2"/>
            <p:cNvSpPr txBox="1">
              <a:spLocks noChangeArrowheads="1"/>
            </p:cNvSpPr>
            <p:nvPr/>
          </p:nvSpPr>
          <p:spPr bwMode="auto">
            <a:xfrm>
              <a:off x="8468519" y="5723609"/>
              <a:ext cx="2380934" cy="557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altLang="zh-TW" sz="2000" b="1" kern="100" dirty="0" smtClean="0"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Mobile</a:t>
              </a:r>
              <a:endParaRPr lang="zh-TW" sz="2000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5" name="肘形接點 24"/>
          <p:cNvCxnSpPr>
            <a:stCxn id="13" idx="2"/>
            <a:endCxn id="27" idx="1"/>
          </p:cNvCxnSpPr>
          <p:nvPr/>
        </p:nvCxnSpPr>
        <p:spPr>
          <a:xfrm rot="16200000" flipH="1">
            <a:off x="3290811" y="5290010"/>
            <a:ext cx="843186" cy="520054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文字方塊 26"/>
          <p:cNvSpPr txBox="1"/>
          <p:nvPr/>
        </p:nvSpPr>
        <p:spPr>
          <a:xfrm>
            <a:off x="3972431" y="5586909"/>
            <a:ext cx="2688189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200" dirty="0" smtClean="0"/>
              <a:t>Detect someone </a:t>
            </a:r>
            <a:r>
              <a:rPr lang="en-US" altLang="zh-TW" sz="2200" dirty="0"/>
              <a:t>is climbing over the </a:t>
            </a:r>
            <a:r>
              <a:rPr lang="en-US" altLang="zh-TW" sz="2200" dirty="0" smtClean="0"/>
              <a:t>wall. </a:t>
            </a:r>
            <a:endParaRPr lang="zh-TW" altLang="en-US" sz="2200" dirty="0"/>
          </a:p>
        </p:txBody>
      </p:sp>
      <p:grpSp>
        <p:nvGrpSpPr>
          <p:cNvPr id="35" name="群組 34"/>
          <p:cNvGrpSpPr/>
          <p:nvPr/>
        </p:nvGrpSpPr>
        <p:grpSpPr>
          <a:xfrm>
            <a:off x="6229307" y="1783658"/>
            <a:ext cx="2425743" cy="3182225"/>
            <a:chOff x="6615811" y="1937703"/>
            <a:chExt cx="2425743" cy="3182225"/>
          </a:xfrm>
        </p:grpSpPr>
        <p:grpSp>
          <p:nvGrpSpPr>
            <p:cNvPr id="23" name="群組 22"/>
            <p:cNvGrpSpPr/>
            <p:nvPr/>
          </p:nvGrpSpPr>
          <p:grpSpPr>
            <a:xfrm>
              <a:off x="6615811" y="4087933"/>
              <a:ext cx="2380934" cy="1031995"/>
              <a:chOff x="6652475" y="4019516"/>
              <a:chExt cx="2380934" cy="1031995"/>
            </a:xfrm>
          </p:grpSpPr>
          <p:sp>
            <p:nvSpPr>
              <p:cNvPr id="14" name="向右箭號 13"/>
              <p:cNvSpPr/>
              <p:nvPr/>
            </p:nvSpPr>
            <p:spPr>
              <a:xfrm>
                <a:off x="7306986" y="4019516"/>
                <a:ext cx="1243013" cy="588306"/>
              </a:xfrm>
              <a:prstGeom prst="rightArrow">
                <a:avLst>
                  <a:gd name="adj1" fmla="val 50000"/>
                  <a:gd name="adj2" fmla="val 54461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6" name="文字方塊 2"/>
              <p:cNvSpPr txBox="1">
                <a:spLocks noChangeArrowheads="1"/>
              </p:cNvSpPr>
              <p:nvPr/>
            </p:nvSpPr>
            <p:spPr bwMode="auto">
              <a:xfrm>
                <a:off x="6652475" y="4493556"/>
                <a:ext cx="2380934" cy="5579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0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Alarm</a:t>
                </a:r>
                <a:endParaRPr lang="zh-TW" sz="20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0" name="群組 29"/>
            <p:cNvGrpSpPr/>
            <p:nvPr/>
          </p:nvGrpSpPr>
          <p:grpSpPr>
            <a:xfrm>
              <a:off x="6660620" y="1937703"/>
              <a:ext cx="2380934" cy="1017707"/>
              <a:chOff x="6652475" y="4033804"/>
              <a:chExt cx="2380934" cy="1017707"/>
            </a:xfrm>
          </p:grpSpPr>
          <p:sp>
            <p:nvSpPr>
              <p:cNvPr id="31" name="向右箭號 30"/>
              <p:cNvSpPr/>
              <p:nvPr/>
            </p:nvSpPr>
            <p:spPr>
              <a:xfrm>
                <a:off x="7306986" y="4033804"/>
                <a:ext cx="1243013" cy="588306"/>
              </a:xfrm>
              <a:prstGeom prst="rightArrow">
                <a:avLst>
                  <a:gd name="adj1" fmla="val 50000"/>
                  <a:gd name="adj2" fmla="val 54461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2" name="文字方塊 2"/>
              <p:cNvSpPr txBox="1">
                <a:spLocks noChangeArrowheads="1"/>
              </p:cNvSpPr>
              <p:nvPr/>
            </p:nvSpPr>
            <p:spPr bwMode="auto">
              <a:xfrm>
                <a:off x="6652475" y="4493556"/>
                <a:ext cx="2380934" cy="5579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altLang="zh-TW" sz="2000" b="1" kern="100" dirty="0" smtClean="0"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Lock</a:t>
                </a:r>
                <a:endParaRPr lang="zh-TW" sz="20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4" name="矩形 33"/>
            <p:cNvSpPr/>
            <p:nvPr/>
          </p:nvSpPr>
          <p:spPr>
            <a:xfrm>
              <a:off x="7015162" y="2086849"/>
              <a:ext cx="355176" cy="245150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36" name="圖片 3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25" r="16015"/>
          <a:stretch/>
        </p:blipFill>
        <p:spPr>
          <a:xfrm>
            <a:off x="8655050" y="674940"/>
            <a:ext cx="2553088" cy="2124467"/>
          </a:xfrm>
          <a:prstGeom prst="rect">
            <a:avLst/>
          </a:prstGeom>
        </p:spPr>
      </p:pic>
      <p:pic>
        <p:nvPicPr>
          <p:cNvPr id="38" name="圖片 37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6667" b="92000" l="16889" r="81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889" t="4667" r="18445" b="7333"/>
          <a:stretch/>
        </p:blipFill>
        <p:spPr>
          <a:xfrm>
            <a:off x="9309306" y="854331"/>
            <a:ext cx="1244575" cy="1642838"/>
          </a:xfrm>
          <a:prstGeom prst="rect">
            <a:avLst/>
          </a:prstGeom>
        </p:spPr>
      </p:pic>
      <p:sp>
        <p:nvSpPr>
          <p:cNvPr id="39" name="文字方塊 2"/>
          <p:cNvSpPr txBox="1">
            <a:spLocks noChangeArrowheads="1"/>
          </p:cNvSpPr>
          <p:nvPr/>
        </p:nvSpPr>
        <p:spPr bwMode="auto">
          <a:xfrm>
            <a:off x="8540798" y="2686961"/>
            <a:ext cx="3103405" cy="613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altLang="zh-TW" sz="2000" b="1" kern="100" dirty="0" smtClean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Open homing-lock system</a:t>
            </a:r>
            <a:endParaRPr 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71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119" name="標題 1"/>
          <p:cNvSpPr>
            <a:spLocks noGrp="1"/>
          </p:cNvSpPr>
          <p:nvPr>
            <p:ph type="title"/>
          </p:nvPr>
        </p:nvSpPr>
        <p:spPr>
          <a:xfrm>
            <a:off x="623885" y="314829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Homing-lock system based on NDN</a:t>
            </a:r>
            <a:endParaRPr lang="zh-TW" altLang="en-US" dirty="0"/>
          </a:p>
        </p:txBody>
      </p:sp>
      <p:grpSp>
        <p:nvGrpSpPr>
          <p:cNvPr id="38" name="群組 37"/>
          <p:cNvGrpSpPr/>
          <p:nvPr/>
        </p:nvGrpSpPr>
        <p:grpSpPr>
          <a:xfrm>
            <a:off x="1436997" y="1628409"/>
            <a:ext cx="9531036" cy="4785433"/>
            <a:chOff x="1551297" y="1993534"/>
            <a:chExt cx="9531036" cy="4785433"/>
          </a:xfrm>
        </p:grpSpPr>
        <p:grpSp>
          <p:nvGrpSpPr>
            <p:cNvPr id="30" name="群組 29"/>
            <p:cNvGrpSpPr/>
            <p:nvPr/>
          </p:nvGrpSpPr>
          <p:grpSpPr>
            <a:xfrm>
              <a:off x="1551297" y="4006155"/>
              <a:ext cx="9531036" cy="2772812"/>
              <a:chOff x="1584639" y="2942063"/>
              <a:chExt cx="9531036" cy="2772812"/>
            </a:xfrm>
          </p:grpSpPr>
          <p:grpSp>
            <p:nvGrpSpPr>
              <p:cNvPr id="3" name="群組 2"/>
              <p:cNvGrpSpPr/>
              <p:nvPr/>
            </p:nvGrpSpPr>
            <p:grpSpPr>
              <a:xfrm>
                <a:off x="4810123" y="2942063"/>
                <a:ext cx="2143125" cy="2143125"/>
                <a:chOff x="4910137" y="2486907"/>
                <a:chExt cx="2143125" cy="2143125"/>
              </a:xfrm>
            </p:grpSpPr>
            <p:pic>
              <p:nvPicPr>
                <p:cNvPr id="2" name="圖片 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10137" y="2486907"/>
                  <a:ext cx="2143125" cy="2143125"/>
                </a:xfrm>
                <a:prstGeom prst="rect">
                  <a:avLst/>
                </a:prstGeom>
              </p:spPr>
            </p:pic>
            <p:grpSp>
              <p:nvGrpSpPr>
                <p:cNvPr id="12" name="群組 11"/>
                <p:cNvGrpSpPr/>
                <p:nvPr/>
              </p:nvGrpSpPr>
              <p:grpSpPr>
                <a:xfrm>
                  <a:off x="5216472" y="3059102"/>
                  <a:ext cx="1542634" cy="1137447"/>
                  <a:chOff x="0" y="1"/>
                  <a:chExt cx="1275099" cy="895869"/>
                </a:xfrm>
              </p:grpSpPr>
              <p:pic>
                <p:nvPicPr>
                  <p:cNvPr id="13" name="圖片 12"/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2128" b="96809" l="0" r="97143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80975" y="276225"/>
                    <a:ext cx="923925" cy="619645"/>
                  </a:xfrm>
                  <a:prstGeom prst="rect">
                    <a:avLst/>
                  </a:prstGeom>
                </p:spPr>
              </p:pic>
              <p:sp>
                <p:nvSpPr>
                  <p:cNvPr id="14" name="文字方塊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0" y="1"/>
                    <a:ext cx="1275099" cy="27622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n-US" sz="2000" b="1" kern="100" dirty="0" smtClean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rPr>
                      <a:t>NDN Router</a:t>
                    </a:r>
                    <a:endParaRPr lang="zh-TW" sz="2000" kern="100" dirty="0">
                      <a:effectLst/>
                      <a:latin typeface="Calibri" panose="020F0502020204030204" pitchFamily="34" charset="0"/>
                      <a:ea typeface="新細明體" panose="02020500000000000000" pitchFamily="18" charset="-12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pic>
            <p:nvPicPr>
              <p:cNvPr id="11" name="圖片 10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84639" y="3027321"/>
                <a:ext cx="1345854" cy="1968068"/>
              </a:xfrm>
              <a:prstGeom prst="rect">
                <a:avLst/>
              </a:prstGeom>
            </p:spPr>
          </p:pic>
          <p:grpSp>
            <p:nvGrpSpPr>
              <p:cNvPr id="19" name="群組 18"/>
              <p:cNvGrpSpPr/>
              <p:nvPr/>
            </p:nvGrpSpPr>
            <p:grpSpPr>
              <a:xfrm>
                <a:off x="8610600" y="3096955"/>
                <a:ext cx="2505075" cy="1828800"/>
                <a:chOff x="8175626" y="1690688"/>
                <a:chExt cx="2505075" cy="1828800"/>
              </a:xfrm>
            </p:grpSpPr>
            <p:pic>
              <p:nvPicPr>
                <p:cNvPr id="15" name="圖片 14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75626" y="1690688"/>
                  <a:ext cx="2505075" cy="1828800"/>
                </a:xfrm>
                <a:prstGeom prst="rect">
                  <a:avLst/>
                </a:prstGeom>
              </p:spPr>
            </p:pic>
            <p:pic>
              <p:nvPicPr>
                <p:cNvPr id="47" name="圖片 46"/>
                <p:cNvPicPr>
                  <a:picLocks noChangeAspect="1"/>
                </p:cNvPicPr>
                <p:nvPr/>
              </p:nvPicPr>
              <p:blipFill rotWithShape="1">
                <a:blip r:embed="rId7">
                  <a:extLst>
                    <a:ext uri="{BEBA8EAE-BF5A-486C-A8C5-ECC9F3942E4B}">
                      <a14:imgProps xmlns:a14="http://schemas.microsoft.com/office/drawing/2010/main">
                        <a14:imgLayer r:embed="rId8">
                          <a14:imgEffect>
                            <a14:backgroundRemoval t="6667" b="92000" l="16889" r="81778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4889" t="4667" r="18445" b="7333"/>
                <a:stretch/>
              </p:blipFill>
              <p:spPr>
                <a:xfrm>
                  <a:off x="8805875" y="1783669"/>
                  <a:ext cx="1244575" cy="1642838"/>
                </a:xfrm>
                <a:prstGeom prst="rect">
                  <a:avLst/>
                </a:prstGeom>
              </p:spPr>
            </p:pic>
          </p:grpSp>
          <p:cxnSp>
            <p:nvCxnSpPr>
              <p:cNvPr id="21" name="直線單箭頭接點 20"/>
              <p:cNvCxnSpPr>
                <a:stCxn id="2" idx="1"/>
                <a:endCxn id="11" idx="3"/>
              </p:cNvCxnSpPr>
              <p:nvPr/>
            </p:nvCxnSpPr>
            <p:spPr>
              <a:xfrm flipH="1" flipV="1">
                <a:off x="2930493" y="4011355"/>
                <a:ext cx="1879630" cy="2271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直線單箭頭接點 27"/>
              <p:cNvCxnSpPr>
                <a:stCxn id="2" idx="3"/>
                <a:endCxn id="15" idx="1"/>
              </p:cNvCxnSpPr>
              <p:nvPr/>
            </p:nvCxnSpPr>
            <p:spPr>
              <a:xfrm flipV="1">
                <a:off x="6953248" y="4011355"/>
                <a:ext cx="1657352" cy="2271"/>
              </a:xfrm>
              <a:prstGeom prst="straightConnector1">
                <a:avLst/>
              </a:prstGeom>
              <a:ln w="762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7" name="文字方塊 2"/>
              <p:cNvSpPr txBox="1">
                <a:spLocks noChangeArrowheads="1"/>
              </p:cNvSpPr>
              <p:nvPr/>
            </p:nvSpPr>
            <p:spPr bwMode="auto">
              <a:xfrm>
                <a:off x="4703826" y="5156920"/>
                <a:ext cx="2380934" cy="5579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2500" b="1" kern="100" dirty="0" smtClean="0">
                    <a:effectLst/>
                    <a:latin typeface="Calibri" panose="020F0502020204030204" pitchFamily="34" charset="0"/>
                    <a:ea typeface="新細明體" panose="02020500000000000000" pitchFamily="18" charset="-120"/>
                    <a:cs typeface="Times New Roman" panose="02020603050405020304" pitchFamily="18" charset="0"/>
                  </a:rPr>
                  <a:t>Broadcast</a:t>
                </a:r>
                <a:endParaRPr lang="zh-TW" sz="2500" kern="100" dirty="0">
                  <a:effectLst/>
                  <a:latin typeface="Calibri" panose="020F0502020204030204" pitchFamily="34" charset="0"/>
                  <a:ea typeface="新細明體" panose="02020500000000000000" pitchFamily="18" charset="-12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58" name="圖片 5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924326" y="1993534"/>
              <a:ext cx="1822896" cy="1192213"/>
            </a:xfrm>
            <a:prstGeom prst="rect">
              <a:avLst/>
            </a:prstGeom>
          </p:spPr>
        </p:pic>
      </p:grpSp>
      <p:cxnSp>
        <p:nvCxnSpPr>
          <p:cNvPr id="34" name="直線單箭頭接點 33"/>
          <p:cNvCxnSpPr>
            <a:stCxn id="2" idx="0"/>
            <a:endCxn id="58" idx="2"/>
          </p:cNvCxnSpPr>
          <p:nvPr/>
        </p:nvCxnSpPr>
        <p:spPr>
          <a:xfrm flipH="1" flipV="1">
            <a:off x="5721474" y="2820622"/>
            <a:ext cx="12570" cy="8204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00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665413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/>
              <a:t>Questions and </a:t>
            </a:r>
            <a:r>
              <a:rPr lang="en-US" altLang="zh-TW" dirty="0" smtClean="0"/>
              <a:t>Comment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629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1">
        <p:cut/>
      </p:transition>
    </mc:Choice>
    <mc:Fallback xmlns="">
      <p:transition spd="slow" advTm="561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15367</TotalTime>
  <Words>62</Words>
  <Application>Microsoft Office PowerPoint</Application>
  <PresentationFormat>寬螢幕</PresentationFormat>
  <Paragraphs>29</Paragraphs>
  <Slides>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Arial</vt:lpstr>
      <vt:lpstr>Calibri</vt:lpstr>
      <vt:lpstr>Calibri Light</vt:lpstr>
      <vt:lpstr>Times New Roman</vt:lpstr>
      <vt:lpstr>Office 佈景主題</vt:lpstr>
      <vt:lpstr>Home Video Surveillance over NDN</vt:lpstr>
      <vt:lpstr>Outline</vt:lpstr>
      <vt:lpstr>Motivation</vt:lpstr>
      <vt:lpstr>System Architecture</vt:lpstr>
      <vt:lpstr>Homing-lock system based on NDN</vt:lpstr>
      <vt:lpstr>Questions and Comment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Survey of Long-haul Transport Protocols for Wireless Sensor Network Gateways</dc:title>
  <dc:creator>Acer</dc:creator>
  <cp:lastModifiedBy>Windows 使用者</cp:lastModifiedBy>
  <cp:revision>219</cp:revision>
  <dcterms:created xsi:type="dcterms:W3CDTF">2016-11-15T07:16:11Z</dcterms:created>
  <dcterms:modified xsi:type="dcterms:W3CDTF">2017-10-24T10:15:12Z</dcterms:modified>
</cp:coreProperties>
</file>