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4660"/>
  </p:normalViewPr>
  <p:slideViewPr>
    <p:cSldViewPr snapToGrid="0">
      <p:cViewPr varScale="1">
        <p:scale>
          <a:sx n="44" d="100"/>
          <a:sy n="44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0242B-77C9-4D4B-90EA-E705FEDB3F4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94BE5-BC6B-45D9-A674-CB177534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4BE5-BC6B-45D9-A674-CB17753477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4BE5-BC6B-45D9-A674-CB17753477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727566-F67F-4EB2-A8C3-226BA84CDF8D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2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D26-0C8C-47B4-89A1-0C896ADCD621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44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D26-0C8C-47B4-89A1-0C896ADCD621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089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D26-0C8C-47B4-89A1-0C896ADCD621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011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D26-0C8C-47B4-89A1-0C896ADCD621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899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D26-0C8C-47B4-89A1-0C896ADCD621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1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D26-0C8C-47B4-89A1-0C896ADCD621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782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611F-6350-4D8D-8396-314FEFEA3C3E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54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A3D6-A78F-46C0-97A5-432F39B75839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EFF-9394-4716-B619-BC32242849EC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9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C99-6D32-4170-9A8F-F3D9AA91997E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194D-6C6E-400F-BCEB-2DDB48B4B246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E24-A901-44B7-AADA-C78FFD757C5C}" type="datetime1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C307-DF71-4AD1-A610-76FC86B1FC71}" type="datetime1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36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B844-447D-459E-BF1B-C4CF0BBDC52C}" type="datetime1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5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3ACB-4BF7-4D6E-9AC6-A53AFF8182B7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22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A9F-C38A-45A7-B256-F7E57183DF09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6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4FCD26-0C8C-47B4-89A1-0C896ADCD621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E0437F-D870-4F6D-B8B0-CB6921D6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Communication </a:t>
            </a:r>
            <a:br>
              <a:rPr lang="en-US" sz="4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On Named Data Network </a:t>
            </a:r>
            <a:endParaRPr lang="en-US" sz="4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104321060 Dorothy 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何曉倩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Why I Choose This Topic?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RTC is my research topic</a:t>
            </a:r>
          </a:p>
          <a:p>
            <a:r>
              <a:rPr lang="en-US" altLang="zh-C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Learn more about RTC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More time focus on NDN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topic that I am interested in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Why Use NDN For RTC?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By using names instead of IP addresses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Inherit the benefits of mobility, scalability and simplification of network infrastructure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Requiring minimal publisher coordination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1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objectives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Low-latency audio/video communication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Multi-party conferencing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Passive consumer &amp;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cacheability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Data verification</a:t>
            </a: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67573"/>
            <a:ext cx="10210799" cy="1293028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What I Expect To Learn From This Course?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Learn more about network (including IP network not only NDN )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the knowledge about RTC 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Learn more about data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 more creative</a:t>
            </a: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437F-D870-4F6D-B8B0-CB6921D6A7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117</Words>
  <Application>Microsoft Office PowerPoint</Application>
  <PresentationFormat>Widescreen</PresentationFormat>
  <Paragraphs>28</Paragraphs>
  <Slides>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方正舒体</vt:lpstr>
      <vt:lpstr>Microsoft JhengHei</vt:lpstr>
      <vt:lpstr>Arial</vt:lpstr>
      <vt:lpstr>Calibri</vt:lpstr>
      <vt:lpstr>Garamond</vt:lpstr>
      <vt:lpstr>Organic</vt:lpstr>
      <vt:lpstr>Real-Time Communication  On Named Data Network </vt:lpstr>
      <vt:lpstr>Why I Choose This Topic?</vt:lpstr>
      <vt:lpstr>Why Use NDN For RTC?</vt:lpstr>
      <vt:lpstr>DESIGN objectives  </vt:lpstr>
      <vt:lpstr>What I Expect To Learn From This Course?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RTC on NDN</dc:title>
  <dc:creator>dorothy qian</dc:creator>
  <cp:lastModifiedBy>dorothy qian</cp:lastModifiedBy>
  <cp:revision>9</cp:revision>
  <dcterms:created xsi:type="dcterms:W3CDTF">2017-10-24T06:00:33Z</dcterms:created>
  <dcterms:modified xsi:type="dcterms:W3CDTF">2017-10-24T09:44:33Z</dcterms:modified>
</cp:coreProperties>
</file>