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使用者" initials="W使" lastIdx="1" clrIdx="0">
    <p:extLst>
      <p:ext uri="{19B8F6BF-5375-455C-9EA6-DF929625EA0E}">
        <p15:presenceInfo xmlns:p15="http://schemas.microsoft.com/office/powerpoint/2012/main" userId="Windows 使用者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38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93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14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1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6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03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75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40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24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15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94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4F81E-07BB-4B6F-9064-0EC3773A14C8}" type="datetimeFigureOut">
              <a:rPr lang="zh-TW" altLang="en-US" smtClean="0"/>
              <a:t>2017/10/22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5033-5326-4E8E-92A4-AD3125622A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4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What I want to do with NDN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Presenter</a:t>
            </a:r>
            <a:r>
              <a:rPr lang="zh-TW" altLang="en-US" dirty="0" smtClean="0"/>
              <a:t>：</a:t>
            </a:r>
            <a:r>
              <a:rPr lang="en-US" altLang="zh-TW" dirty="0" smtClean="0"/>
              <a:t>Edgar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81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Traditional mobility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What if I do this</a:t>
            </a:r>
            <a:endParaRPr lang="zh-TW" altLang="en-US" dirty="0"/>
          </a:p>
        </p:txBody>
      </p:sp>
      <p:sp>
        <p:nvSpPr>
          <p:cNvPr id="6" name="圓柱 5"/>
          <p:cNvSpPr/>
          <p:nvPr/>
        </p:nvSpPr>
        <p:spPr>
          <a:xfrm rot="16200000">
            <a:off x="6223886" y="2252208"/>
            <a:ext cx="131196" cy="1105231"/>
          </a:xfrm>
          <a:prstGeom prst="can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152029" y="2528513"/>
            <a:ext cx="1144987" cy="5645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541519" y="2522550"/>
            <a:ext cx="1144987" cy="5645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892462" y="2522551"/>
            <a:ext cx="1144987" cy="5645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892462" y="4204024"/>
            <a:ext cx="1144987" cy="56454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雲朵形 10"/>
          <p:cNvSpPr/>
          <p:nvPr/>
        </p:nvSpPr>
        <p:spPr>
          <a:xfrm>
            <a:off x="4297016" y="4013192"/>
            <a:ext cx="2099147" cy="946205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2"/>
          <p:cNvCxnSpPr>
            <a:stCxn id="7" idx="3"/>
            <a:endCxn id="8" idx="1"/>
          </p:cNvCxnSpPr>
          <p:nvPr/>
        </p:nvCxnSpPr>
        <p:spPr>
          <a:xfrm flipV="1">
            <a:off x="4297016" y="2804822"/>
            <a:ext cx="244503" cy="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11" idx="0"/>
            <a:endCxn id="9" idx="2"/>
          </p:cNvCxnSpPr>
          <p:nvPr/>
        </p:nvCxnSpPr>
        <p:spPr>
          <a:xfrm flipV="1">
            <a:off x="6394414" y="3087094"/>
            <a:ext cx="1070542" cy="1399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8" idx="2"/>
            <a:endCxn id="11" idx="3"/>
          </p:cNvCxnSpPr>
          <p:nvPr/>
        </p:nvCxnSpPr>
        <p:spPr>
          <a:xfrm>
            <a:off x="5114013" y="3087093"/>
            <a:ext cx="232577" cy="98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1" idx="0"/>
            <a:endCxn id="10" idx="1"/>
          </p:cNvCxnSpPr>
          <p:nvPr/>
        </p:nvCxnSpPr>
        <p:spPr>
          <a:xfrm>
            <a:off x="6394414" y="4486295"/>
            <a:ext cx="498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3392487" y="2587367"/>
            <a:ext cx="664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Mobile Node</a:t>
            </a:r>
            <a:endParaRPr lang="zh-TW" altLang="en-US" sz="11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4984558" y="4270850"/>
            <a:ext cx="722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IP Network</a:t>
            </a:r>
            <a:endParaRPr lang="zh-TW" altLang="en-US" sz="11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4781977" y="2595340"/>
            <a:ext cx="664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Foreign Agent</a:t>
            </a:r>
            <a:endParaRPr lang="zh-TW" altLang="en-US" sz="1100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7132920" y="2595339"/>
            <a:ext cx="664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Home Agent</a:t>
            </a:r>
            <a:endParaRPr lang="zh-TW" altLang="en-US" sz="1100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6924926" y="4277011"/>
            <a:ext cx="10800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Correspondent</a:t>
            </a:r>
          </a:p>
          <a:p>
            <a:pPr algn="ctr"/>
            <a:r>
              <a:rPr lang="en-US" altLang="zh-TW" sz="1100" dirty="0" smtClean="0"/>
              <a:t>Node</a:t>
            </a:r>
            <a:endParaRPr lang="zh-TW" altLang="en-US" sz="11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4984558" y="4355488"/>
            <a:ext cx="7223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NDN</a:t>
            </a:r>
            <a:endParaRPr lang="zh-TW" altLang="en-US" sz="1100" dirty="0"/>
          </a:p>
        </p:txBody>
      </p:sp>
      <p:cxnSp>
        <p:nvCxnSpPr>
          <p:cNvPr id="33" name="直線接點 32"/>
          <p:cNvCxnSpPr>
            <a:stCxn id="7" idx="2"/>
            <a:endCxn id="11" idx="2"/>
          </p:cNvCxnSpPr>
          <p:nvPr/>
        </p:nvCxnSpPr>
        <p:spPr>
          <a:xfrm>
            <a:off x="3724523" y="3093056"/>
            <a:ext cx="579004" cy="1393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2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26" grpId="0"/>
      <p:bldP spid="27" grpId="0"/>
      <p:bldP spid="3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</Words>
  <Application>Microsoft Office PowerPoint</Application>
  <PresentationFormat>寬螢幕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What I want to do with NDN</vt:lpstr>
      <vt:lpstr>Traditional mobility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want to do with NDN</dc:title>
  <dc:creator>Windows 使用者</dc:creator>
  <cp:lastModifiedBy>Windows 使用者</cp:lastModifiedBy>
  <cp:revision>4</cp:revision>
  <dcterms:created xsi:type="dcterms:W3CDTF">2017-10-22T08:36:08Z</dcterms:created>
  <dcterms:modified xsi:type="dcterms:W3CDTF">2017-10-22T09:30:53Z</dcterms:modified>
</cp:coreProperties>
</file>