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1FD5B4-BD65-4C39-895F-9F069E1B54D9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A17590-C9D8-45A6-8632-E424F09F9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210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A17590-C9D8-45A6-8632-E424F09F9CC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58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B1351-53D9-45C6-B57B-80A8D6EC325A}" type="datetime1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0ADBA-CBFA-443F-B487-FC518E55C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409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B0D65-06EC-4403-A5F0-DCD4E07F990E}" type="datetime1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0ADBA-CBFA-443F-B487-FC518E55C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707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0CA66-F316-47C4-8C3A-33D222A988A2}" type="datetime1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0ADBA-CBFA-443F-B487-FC518E55C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208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EF2DB-4E2C-4BE9-ABC7-4FEFCC076B24}" type="datetime1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0ADBA-CBFA-443F-B487-FC518E55C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966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3A697-794E-443C-B881-962BC53973AE}" type="datetime1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0ADBA-CBFA-443F-B487-FC518E55C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679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3EAD6-61D2-4456-8AB3-E084BD7A5E67}" type="datetime1">
              <a:rPr lang="en-US" smtClean="0"/>
              <a:t>11/14/2017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0ADBA-CBFA-443F-B487-FC518E55C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663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53701-03F2-4658-B635-358BE1F8E17F}" type="datetime1">
              <a:rPr lang="en-US" smtClean="0"/>
              <a:t>11/14/2017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0ADBA-CBFA-443F-B487-FC518E55C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10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4CD2D-F3D9-402B-AE1D-4BF86D7B98A5}" type="datetime1">
              <a:rPr lang="en-US" smtClean="0"/>
              <a:t>11/14/2017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0ADBA-CBFA-443F-B487-FC518E55C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607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61651-5476-4E36-B1C2-7C2509E19EF3}" type="datetime1">
              <a:rPr lang="en-US" smtClean="0"/>
              <a:t>11/14/2017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0ADBA-CBFA-443F-B487-FC518E55C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86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5FCB0-8D4D-4250-9C9C-9C38A8F4DB0F}" type="datetime1">
              <a:rPr lang="en-US" smtClean="0"/>
              <a:t>11/14/2017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0ADBA-CBFA-443F-B487-FC518E55C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811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E6517-FEAC-4C1C-9818-AAB5B5B7ADCB}" type="datetime1">
              <a:rPr lang="en-US" smtClean="0"/>
              <a:t>11/14/2017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0ADBA-CBFA-443F-B487-FC518E55C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147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26148-00A7-4389-8CE3-057ABBF33621}" type="datetime1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0ADBA-CBFA-443F-B487-FC518E55C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194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named-data.net/project/archoverview/" TargetMode="External"/><Relationship Id="rId2" Type="http://schemas.openxmlformats.org/officeDocument/2006/relationships/hyperlink" Target="http://named-data.net/techreport/TR007-streaming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Pre-recorded </a:t>
            </a:r>
            <a:r>
              <a:rPr lang="en-US" dirty="0"/>
              <a:t>Streaming using NDN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Nicole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0ADBA-CBFA-443F-B487-FC518E55C5D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115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Pre-recorded</a:t>
            </a:r>
            <a:r>
              <a:rPr lang="zh-TW" altLang="en-US" dirty="0" smtClean="0"/>
              <a:t> </a:t>
            </a:r>
            <a:r>
              <a:rPr lang="en-US" altLang="zh-TW" dirty="0"/>
              <a:t>S</a:t>
            </a:r>
            <a:r>
              <a:rPr lang="en-US" altLang="zh-TW" dirty="0" smtClean="0"/>
              <a:t>oftware on Router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Router</a:t>
            </a:r>
            <a:r>
              <a:rPr lang="zh-TW" altLang="en-US" dirty="0" smtClean="0"/>
              <a:t>可以針對使用者比</a:t>
            </a:r>
            <a:r>
              <a:rPr lang="zh-TW" altLang="en-US" dirty="0" smtClean="0"/>
              <a:t>較常</a:t>
            </a:r>
            <a:r>
              <a:rPr lang="en-US" altLang="zh-TW" dirty="0" smtClean="0"/>
              <a:t>interest</a:t>
            </a:r>
            <a:r>
              <a:rPr lang="zh-TW" altLang="en-US" dirty="0" smtClean="0"/>
              <a:t>的</a:t>
            </a:r>
            <a:r>
              <a:rPr lang="en-US" altLang="zh-TW" dirty="0" smtClean="0"/>
              <a:t>data </a:t>
            </a:r>
            <a:r>
              <a:rPr lang="zh-TW" altLang="en-US" dirty="0" smtClean="0"/>
              <a:t>進行預先</a:t>
            </a:r>
            <a:r>
              <a:rPr lang="en-US" altLang="zh-TW" dirty="0" smtClean="0"/>
              <a:t>interest</a:t>
            </a:r>
            <a:r>
              <a:rPr lang="zh-TW" altLang="en-US" dirty="0" smtClean="0"/>
              <a:t>的行為</a:t>
            </a:r>
            <a:r>
              <a:rPr lang="en-US" altLang="zh-TW" dirty="0" smtClean="0"/>
              <a:t>,</a:t>
            </a:r>
            <a:r>
              <a:rPr lang="zh-TW" altLang="en-US" dirty="0" smtClean="0"/>
              <a:t>這樣使用</a:t>
            </a:r>
            <a:r>
              <a:rPr lang="zh-TW" altLang="en-US" dirty="0" smtClean="0"/>
              <a:t>者之後只</a:t>
            </a:r>
            <a:r>
              <a:rPr lang="zh-TW" altLang="en-US" dirty="0" smtClean="0"/>
              <a:t>要從</a:t>
            </a:r>
            <a:r>
              <a:rPr lang="en-US" altLang="zh-TW" dirty="0" smtClean="0"/>
              <a:t>router</a:t>
            </a:r>
            <a:r>
              <a:rPr lang="zh-TW" altLang="en-US" dirty="0" smtClean="0"/>
              <a:t>就能得到</a:t>
            </a:r>
            <a:r>
              <a:rPr lang="en-US" altLang="zh-TW" dirty="0" smtClean="0"/>
              <a:t>data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0ADBA-CBFA-443F-B487-FC518E55C5D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278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003"/>
          <a:stretch/>
        </p:blipFill>
        <p:spPr>
          <a:xfrm>
            <a:off x="409433" y="774334"/>
            <a:ext cx="6537277" cy="5689232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6597" y="2753364"/>
            <a:ext cx="1800225" cy="132397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9526137" y="914400"/>
            <a:ext cx="2470245" cy="9416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Server for </a:t>
            </a:r>
            <a:r>
              <a:rPr lang="en-US" altLang="zh-TW" dirty="0" err="1" smtClean="0"/>
              <a:t>Youtube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526134" y="2473655"/>
            <a:ext cx="2470245" cy="9416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Server for </a:t>
            </a:r>
            <a:r>
              <a:rPr lang="en-US" dirty="0" err="1" smtClean="0"/>
              <a:t>Parc</a:t>
            </a:r>
            <a:r>
              <a:rPr lang="en-US" dirty="0" smtClean="0"/>
              <a:t> </a:t>
            </a:r>
          </a:p>
        </p:txBody>
      </p:sp>
      <p:sp>
        <p:nvSpPr>
          <p:cNvPr id="9" name="Rectangle 8"/>
          <p:cNvSpPr/>
          <p:nvPr/>
        </p:nvSpPr>
        <p:spPr>
          <a:xfrm>
            <a:off x="9526134" y="4304729"/>
            <a:ext cx="2470245" cy="9416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Server for </a:t>
            </a:r>
            <a:r>
              <a:rPr lang="en-US" dirty="0" err="1" smtClean="0"/>
              <a:t>Voicetube</a:t>
            </a:r>
            <a:r>
              <a:rPr lang="en-US" dirty="0" smtClean="0"/>
              <a:t> </a:t>
            </a:r>
          </a:p>
        </p:txBody>
      </p:sp>
      <p:cxnSp>
        <p:nvCxnSpPr>
          <p:cNvPr id="11" name="Straight Arrow Connector 10"/>
          <p:cNvCxnSpPr>
            <a:endCxn id="5" idx="3"/>
          </p:cNvCxnSpPr>
          <p:nvPr/>
        </p:nvCxnSpPr>
        <p:spPr>
          <a:xfrm flipH="1">
            <a:off x="7846822" y="1385248"/>
            <a:ext cx="1679312" cy="203010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7" idx="1"/>
            <a:endCxn id="5" idx="3"/>
          </p:cNvCxnSpPr>
          <p:nvPr/>
        </p:nvCxnSpPr>
        <p:spPr>
          <a:xfrm flipH="1">
            <a:off x="7846822" y="2944503"/>
            <a:ext cx="1679312" cy="47084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9" idx="1"/>
            <a:endCxn id="5" idx="3"/>
          </p:cNvCxnSpPr>
          <p:nvPr/>
        </p:nvCxnSpPr>
        <p:spPr>
          <a:xfrm flipH="1" flipV="1">
            <a:off x="7846822" y="3415352"/>
            <a:ext cx="1679312" cy="136022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0ADBA-CBFA-443F-B487-FC518E55C5D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3482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Random-access Live and Pre-recorded Streaming using </a:t>
            </a:r>
            <a:r>
              <a:rPr lang="en-US" dirty="0" smtClean="0">
                <a:hlinkClick r:id="rId2"/>
              </a:rPr>
              <a:t>NDN</a:t>
            </a:r>
            <a:endParaRPr lang="en-US" dirty="0" smtClean="0"/>
          </a:p>
          <a:p>
            <a:r>
              <a:rPr lang="en-US" dirty="0">
                <a:hlinkClick r:id="rId3"/>
              </a:rPr>
              <a:t>Named Data Networking: Motivation &amp; Details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0ADBA-CBFA-443F-B487-FC518E55C5D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6828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569</TotalTime>
  <Words>77</Words>
  <Application>Microsoft Office PowerPoint</Application>
  <PresentationFormat>Widescreen</PresentationFormat>
  <Paragraphs>15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新細明體</vt:lpstr>
      <vt:lpstr>Arial</vt:lpstr>
      <vt:lpstr>Calibri</vt:lpstr>
      <vt:lpstr>Calibri Light</vt:lpstr>
      <vt:lpstr>Office Theme</vt:lpstr>
      <vt:lpstr>Pre-recorded Streaming using NDN</vt:lpstr>
      <vt:lpstr>Pre-recorded Software on Router</vt:lpstr>
      <vt:lpstr>PowerPoint Presentation</vt:lpstr>
      <vt:lpstr>Reference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Tor over NDN</dc:title>
  <dc:creator>吳怡蓓</dc:creator>
  <cp:lastModifiedBy>吳怡蓓</cp:lastModifiedBy>
  <cp:revision>12</cp:revision>
  <dcterms:created xsi:type="dcterms:W3CDTF">2017-10-24T05:41:22Z</dcterms:created>
  <dcterms:modified xsi:type="dcterms:W3CDTF">2017-11-14T09:45:10Z</dcterms:modified>
</cp:coreProperties>
</file>