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72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84AC-52EE-4F6A-8714-C46DD05424A4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288D-7C42-4A21-AAE0-64B8C46AA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704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84AC-52EE-4F6A-8714-C46DD05424A4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288D-7C42-4A21-AAE0-64B8C46AA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29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84AC-52EE-4F6A-8714-C46DD05424A4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288D-7C42-4A21-AAE0-64B8C46AA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61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84AC-52EE-4F6A-8714-C46DD05424A4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288D-7C42-4A21-AAE0-64B8C46AA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1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84AC-52EE-4F6A-8714-C46DD05424A4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288D-7C42-4A21-AAE0-64B8C46AA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02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84AC-52EE-4F6A-8714-C46DD05424A4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288D-7C42-4A21-AAE0-64B8C46AA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011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84AC-52EE-4F6A-8714-C46DD05424A4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288D-7C42-4A21-AAE0-64B8C46AA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82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84AC-52EE-4F6A-8714-C46DD05424A4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288D-7C42-4A21-AAE0-64B8C46AA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210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84AC-52EE-4F6A-8714-C46DD05424A4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288D-7C42-4A21-AAE0-64B8C46AA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61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84AC-52EE-4F6A-8714-C46DD05424A4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288D-7C42-4A21-AAE0-64B8C46AA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40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84AC-52EE-4F6A-8714-C46DD05424A4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288D-7C42-4A21-AAE0-64B8C46AA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4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884AC-52EE-4F6A-8714-C46DD05424A4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D288D-7C42-4A21-AAE0-64B8C46AA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305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What can I do in NDN?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104321035 </a:t>
            </a:r>
            <a:r>
              <a:rPr lang="zh-TW" altLang="en-US" sz="3600" dirty="0" smtClean="0"/>
              <a:t>翁琇甄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745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 think?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Search</a:t>
            </a:r>
          </a:p>
          <a:p>
            <a:r>
              <a:rPr lang="en-US" altLang="zh-TW" dirty="0" smtClean="0"/>
              <a:t>Big Data</a:t>
            </a:r>
          </a:p>
          <a:p>
            <a:r>
              <a:rPr lang="en-US" altLang="zh-TW" smtClean="0"/>
              <a:t>Cache </a:t>
            </a:r>
            <a:r>
              <a:rPr lang="en-US" altLang="zh-TW" dirty="0" smtClean="0"/>
              <a:t>in router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47" y="2649027"/>
            <a:ext cx="6513723" cy="366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2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 think?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275008" y="2267778"/>
            <a:ext cx="2176530" cy="1545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Data </a:t>
            </a:r>
          </a:p>
          <a:p>
            <a:pPr algn="ctr"/>
            <a:r>
              <a:rPr lang="en-US" altLang="zh-TW" dirty="0" smtClean="0"/>
              <a:t>user interesting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4984124" y="4262907"/>
            <a:ext cx="2215167" cy="1455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Router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8409904" y="2267778"/>
            <a:ext cx="2240924" cy="1545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Search</a:t>
            </a:r>
            <a:endParaRPr lang="zh-TW" altLang="en-US" dirty="0"/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7199291" y="3813242"/>
            <a:ext cx="1584101" cy="7973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7392474" y="4031087"/>
            <a:ext cx="1493949" cy="8113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 flipV="1">
            <a:off x="3116688" y="3813242"/>
            <a:ext cx="1764405" cy="6975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3116688" y="4162033"/>
            <a:ext cx="1674253" cy="6804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7769984" y="4535149"/>
            <a:ext cx="178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Count = 10</a:t>
            </a:r>
          </a:p>
          <a:p>
            <a:r>
              <a:rPr lang="en-US" altLang="zh-TW" dirty="0" smtClean="0"/>
              <a:t>User profile … 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2964956" y="4461096"/>
            <a:ext cx="1416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Count += 1</a:t>
            </a:r>
          </a:p>
          <a:p>
            <a:pPr algn="ctr"/>
            <a:r>
              <a:rPr lang="en-US" altLang="zh-TW" dirty="0" smtClean="0"/>
              <a:t>Time …</a:t>
            </a:r>
            <a:endParaRPr lang="zh-TW" altLang="en-US" dirty="0"/>
          </a:p>
        </p:txBody>
      </p:sp>
      <p:sp>
        <p:nvSpPr>
          <p:cNvPr id="23" name="橢圓 22"/>
          <p:cNvSpPr/>
          <p:nvPr/>
        </p:nvSpPr>
        <p:spPr>
          <a:xfrm>
            <a:off x="3992451" y="2811148"/>
            <a:ext cx="1300767" cy="883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user</a:t>
            </a:r>
            <a:endParaRPr lang="zh-TW" altLang="en-US" dirty="0" smtClean="0"/>
          </a:p>
          <a:p>
            <a:pPr algn="ctr"/>
            <a:r>
              <a:rPr lang="en-US" altLang="zh-TW" dirty="0" smtClean="0"/>
              <a:t> data</a:t>
            </a:r>
          </a:p>
        </p:txBody>
      </p:sp>
      <p:cxnSp>
        <p:nvCxnSpPr>
          <p:cNvPr id="25" name="直線單箭頭接點 24"/>
          <p:cNvCxnSpPr/>
          <p:nvPr/>
        </p:nvCxnSpPr>
        <p:spPr>
          <a:xfrm>
            <a:off x="5113435" y="3878478"/>
            <a:ext cx="322440" cy="3844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 flipV="1">
            <a:off x="5194045" y="3813242"/>
            <a:ext cx="354403" cy="4349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H="1">
            <a:off x="3953814" y="5343191"/>
            <a:ext cx="991674" cy="2719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3992451" y="5448124"/>
            <a:ext cx="972355" cy="2700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/>
          <p:cNvSpPr/>
          <p:nvPr/>
        </p:nvSpPr>
        <p:spPr>
          <a:xfrm>
            <a:off x="2555935" y="5358706"/>
            <a:ext cx="1300767" cy="883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user</a:t>
            </a:r>
            <a:endParaRPr lang="zh-TW" altLang="en-US" dirty="0" smtClean="0"/>
          </a:p>
          <a:p>
            <a:pPr algn="ctr"/>
            <a:r>
              <a:rPr lang="en-US" altLang="zh-TW" dirty="0" smtClean="0"/>
              <a:t> data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5653825" y="5821251"/>
            <a:ext cx="991674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Cache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412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8352" y="2531795"/>
            <a:ext cx="10515600" cy="18674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 smtClean="0"/>
              <a:t>END</a:t>
            </a:r>
          </a:p>
          <a:p>
            <a:pPr marL="0" indent="0" algn="ctr">
              <a:buNone/>
            </a:pPr>
            <a:r>
              <a:rPr lang="en-US" altLang="zh-TW" sz="3600" dirty="0" smtClean="0"/>
              <a:t>Thank you for listening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98467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53</Words>
  <Application>Microsoft Office PowerPoint</Application>
  <PresentationFormat>寬螢幕</PresentationFormat>
  <Paragraphs>22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Office 佈景主題</vt:lpstr>
      <vt:lpstr>What can I do in NDN?</vt:lpstr>
      <vt:lpstr>What I think?</vt:lpstr>
      <vt:lpstr>What I think?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do in NDN?</dc:title>
  <dc:creator>翁琇甄</dc:creator>
  <cp:lastModifiedBy>翁琇甄</cp:lastModifiedBy>
  <cp:revision>15</cp:revision>
  <dcterms:created xsi:type="dcterms:W3CDTF">2017-10-23T17:17:33Z</dcterms:created>
  <dcterms:modified xsi:type="dcterms:W3CDTF">2017-10-24T11:24:02Z</dcterms:modified>
</cp:coreProperties>
</file>