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9" r:id="rId11"/>
    <p:sldId id="267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F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86538"/>
  </p:normalViewPr>
  <p:slideViewPr>
    <p:cSldViewPr snapToGrid="0" snapToObjects="1">
      <p:cViewPr>
        <p:scale>
          <a:sx n="70" d="100"/>
          <a:sy n="70" d="100"/>
        </p:scale>
        <p:origin x="2008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DE79B-3BEA-674C-BCD3-E4D8B35CB977}" type="doc">
      <dgm:prSet loTypeId="urn:microsoft.com/office/officeart/2005/8/layout/hierarchy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8488C2-2F1D-414C-AF3C-79CB4678770C}">
      <dgm:prSet phldrT="[Text]"/>
      <dgm:spPr/>
      <dgm:t>
        <a:bodyPr/>
        <a:lstStyle/>
        <a:p>
          <a:r>
            <a:rPr lang="en-US" altLang="zh-TW" dirty="0" smtClean="0"/>
            <a:t>.</a:t>
          </a:r>
          <a:endParaRPr lang="en-US" dirty="0"/>
        </a:p>
      </dgm:t>
    </dgm:pt>
    <dgm:pt modelId="{13BC7BF4-9BD5-DF4A-A854-A2A11B1793B1}" type="parTrans" cxnId="{68FF1051-326E-954F-9A1A-17841870B0FA}">
      <dgm:prSet/>
      <dgm:spPr/>
      <dgm:t>
        <a:bodyPr/>
        <a:lstStyle/>
        <a:p>
          <a:endParaRPr lang="en-US"/>
        </a:p>
      </dgm:t>
    </dgm:pt>
    <dgm:pt modelId="{4375EE92-49E1-9F42-B208-A12D2CBA5D31}" type="sibTrans" cxnId="{68FF1051-326E-954F-9A1A-17841870B0FA}">
      <dgm:prSet/>
      <dgm:spPr/>
      <dgm:t>
        <a:bodyPr/>
        <a:lstStyle/>
        <a:p>
          <a:endParaRPr lang="en-US"/>
        </a:p>
      </dgm:t>
    </dgm:pt>
    <dgm:pt modelId="{0FCF43F9-4098-1F46-B5BC-2CA432023C12}">
      <dgm:prSet phldrT="[Text]"/>
      <dgm:spPr/>
      <dgm:t>
        <a:bodyPr/>
        <a:lstStyle/>
        <a:p>
          <a:r>
            <a:rPr lang="en-US" altLang="zh-TW" dirty="0" err="1" smtClean="0"/>
            <a:t>edu</a:t>
          </a:r>
          <a:endParaRPr lang="en-US" dirty="0"/>
        </a:p>
      </dgm:t>
    </dgm:pt>
    <dgm:pt modelId="{CE036812-6383-E047-9DF1-2725D56776A0}" type="parTrans" cxnId="{7AF2A5CB-320F-E546-A910-43F12C826742}">
      <dgm:prSet/>
      <dgm:spPr/>
      <dgm:t>
        <a:bodyPr/>
        <a:lstStyle/>
        <a:p>
          <a:endParaRPr lang="en-US"/>
        </a:p>
      </dgm:t>
    </dgm:pt>
    <dgm:pt modelId="{240F550D-EEA9-E64E-A6A7-5D58E15A5EE6}" type="sibTrans" cxnId="{7AF2A5CB-320F-E546-A910-43F12C826742}">
      <dgm:prSet/>
      <dgm:spPr/>
      <dgm:t>
        <a:bodyPr/>
        <a:lstStyle/>
        <a:p>
          <a:endParaRPr lang="en-US"/>
        </a:p>
      </dgm:t>
    </dgm:pt>
    <dgm:pt modelId="{CBA620DE-211F-E74E-8157-61C95A8B7082}">
      <dgm:prSet phldrT="[Text]"/>
      <dgm:spPr/>
      <dgm:t>
        <a:bodyPr/>
        <a:lstStyle/>
        <a:p>
          <a:r>
            <a:rPr lang="en-US" altLang="zh-TW" dirty="0" err="1" smtClean="0"/>
            <a:t>ucla</a:t>
          </a:r>
          <a:endParaRPr lang="en-US" dirty="0"/>
        </a:p>
      </dgm:t>
    </dgm:pt>
    <dgm:pt modelId="{DA00157D-E668-D247-BA41-0B17F94EFFA5}" type="parTrans" cxnId="{184DCEA3-C19C-4549-81D1-0624B08A62E2}">
      <dgm:prSet/>
      <dgm:spPr/>
      <dgm:t>
        <a:bodyPr/>
        <a:lstStyle/>
        <a:p>
          <a:endParaRPr lang="en-US"/>
        </a:p>
      </dgm:t>
    </dgm:pt>
    <dgm:pt modelId="{663C67C9-FA51-AA4C-B034-ED2301539F0D}" type="sibTrans" cxnId="{184DCEA3-C19C-4549-81D1-0624B08A62E2}">
      <dgm:prSet/>
      <dgm:spPr/>
      <dgm:t>
        <a:bodyPr/>
        <a:lstStyle/>
        <a:p>
          <a:endParaRPr lang="en-US"/>
        </a:p>
      </dgm:t>
    </dgm:pt>
    <dgm:pt modelId="{46C23E97-D6FF-774B-8E4F-C1F24697E9B4}">
      <dgm:prSet phldrT="[Text]"/>
      <dgm:spPr/>
      <dgm:t>
        <a:bodyPr/>
        <a:lstStyle/>
        <a:p>
          <a:r>
            <a:rPr lang="en-US" altLang="zh-TW" dirty="0" smtClean="0"/>
            <a:t>com</a:t>
          </a:r>
          <a:endParaRPr lang="zh-TW" altLang="en-US" dirty="0" smtClean="0"/>
        </a:p>
      </dgm:t>
    </dgm:pt>
    <dgm:pt modelId="{892658A1-F5A2-5B45-AE0F-1FB0A3B1188A}" type="parTrans" cxnId="{FB1EF8AD-AAB9-1642-8F74-06DBFAE1E96C}">
      <dgm:prSet/>
      <dgm:spPr/>
      <dgm:t>
        <a:bodyPr/>
        <a:lstStyle/>
        <a:p>
          <a:endParaRPr lang="en-US"/>
        </a:p>
      </dgm:t>
    </dgm:pt>
    <dgm:pt modelId="{608098F0-970E-E340-808A-ADEEF1A6DEBC}" type="sibTrans" cxnId="{FB1EF8AD-AAB9-1642-8F74-06DBFAE1E96C}">
      <dgm:prSet/>
      <dgm:spPr/>
      <dgm:t>
        <a:bodyPr/>
        <a:lstStyle/>
        <a:p>
          <a:endParaRPr lang="en-US"/>
        </a:p>
      </dgm:t>
    </dgm:pt>
    <dgm:pt modelId="{69FF6AFB-7651-664A-A60B-54B96C4451C5}">
      <dgm:prSet phldrT="[Text]"/>
      <dgm:spPr/>
      <dgm:t>
        <a:bodyPr/>
        <a:lstStyle/>
        <a:p>
          <a:r>
            <a:rPr lang="en-US" altLang="zh-TW" dirty="0" smtClean="0"/>
            <a:t>google</a:t>
          </a:r>
          <a:endParaRPr lang="en-US" dirty="0"/>
        </a:p>
      </dgm:t>
    </dgm:pt>
    <dgm:pt modelId="{F9EC77F9-CDD2-A140-B42B-E7E661450DC9}" type="parTrans" cxnId="{C7CB1CBD-CF14-6441-9400-8B494E13CB1A}">
      <dgm:prSet/>
      <dgm:spPr/>
      <dgm:t>
        <a:bodyPr/>
        <a:lstStyle/>
        <a:p>
          <a:endParaRPr lang="en-US"/>
        </a:p>
      </dgm:t>
    </dgm:pt>
    <dgm:pt modelId="{968DBDBF-54A0-1044-AACB-20249E23A811}" type="sibTrans" cxnId="{C7CB1CBD-CF14-6441-9400-8B494E13CB1A}">
      <dgm:prSet/>
      <dgm:spPr/>
      <dgm:t>
        <a:bodyPr/>
        <a:lstStyle/>
        <a:p>
          <a:endParaRPr lang="en-US"/>
        </a:p>
      </dgm:t>
    </dgm:pt>
    <dgm:pt modelId="{6CC74DB8-3FD2-E74E-B9CF-02EBB9BD6F7A}">
      <dgm:prSet phldrT="[Text]"/>
      <dgm:spPr/>
      <dgm:t>
        <a:bodyPr/>
        <a:lstStyle/>
        <a:p>
          <a:r>
            <a:rPr lang="en-US" altLang="zh-TW" smtClean="0"/>
            <a:t>root</a:t>
          </a:r>
          <a:endParaRPr lang="en-US" dirty="0"/>
        </a:p>
      </dgm:t>
    </dgm:pt>
    <dgm:pt modelId="{712F5A9E-83D8-2B4C-89D5-A986E8146F9B}" type="parTrans" cxnId="{078E7457-D10E-3F47-8A71-B1109F54A2E4}">
      <dgm:prSet/>
      <dgm:spPr/>
      <dgm:t>
        <a:bodyPr/>
        <a:lstStyle/>
        <a:p>
          <a:endParaRPr lang="en-US"/>
        </a:p>
      </dgm:t>
    </dgm:pt>
    <dgm:pt modelId="{56364690-2BA9-6640-813C-5287ED7A9B44}" type="sibTrans" cxnId="{078E7457-D10E-3F47-8A71-B1109F54A2E4}">
      <dgm:prSet/>
      <dgm:spPr/>
      <dgm:t>
        <a:bodyPr/>
        <a:lstStyle/>
        <a:p>
          <a:endParaRPr lang="en-US"/>
        </a:p>
      </dgm:t>
    </dgm:pt>
    <dgm:pt modelId="{433A0751-DB56-CD4A-BBEF-E11F5F350080}">
      <dgm:prSet phldrT="[Text]"/>
      <dgm:spPr/>
      <dgm:t>
        <a:bodyPr/>
        <a:lstStyle/>
        <a:p>
          <a:r>
            <a:rPr lang="en-US" altLang="zh-TW" dirty="0" smtClean="0"/>
            <a:t>Top-Level</a:t>
          </a:r>
          <a:r>
            <a:rPr lang="zh-TW" altLang="en-US" baseline="0" dirty="0" smtClean="0"/>
            <a:t> </a:t>
          </a:r>
          <a:r>
            <a:rPr lang="en-US" altLang="zh-TW" baseline="0" dirty="0" smtClean="0"/>
            <a:t>Domain</a:t>
          </a:r>
          <a:endParaRPr lang="en-US" dirty="0"/>
        </a:p>
      </dgm:t>
    </dgm:pt>
    <dgm:pt modelId="{9730D83E-2793-FB4E-90AF-89575C742392}" type="parTrans" cxnId="{03FF8369-4E5A-0C4C-8402-AB9BFF52EB55}">
      <dgm:prSet/>
      <dgm:spPr/>
      <dgm:t>
        <a:bodyPr/>
        <a:lstStyle/>
        <a:p>
          <a:endParaRPr lang="en-US"/>
        </a:p>
      </dgm:t>
    </dgm:pt>
    <dgm:pt modelId="{C22DD8EB-71A8-FD43-B0F0-FC1BB492BC86}" type="sibTrans" cxnId="{03FF8369-4E5A-0C4C-8402-AB9BFF52EB55}">
      <dgm:prSet/>
      <dgm:spPr/>
      <dgm:t>
        <a:bodyPr/>
        <a:lstStyle/>
        <a:p>
          <a:endParaRPr lang="en-US"/>
        </a:p>
      </dgm:t>
    </dgm:pt>
    <dgm:pt modelId="{E9CFCD58-E5CE-FC4F-80FF-81441CB52D41}">
      <dgm:prSet phldrT="[Text]"/>
      <dgm:spPr/>
      <dgm:t>
        <a:bodyPr/>
        <a:lstStyle/>
        <a:p>
          <a:r>
            <a:rPr lang="en-US" altLang="zh-TW" dirty="0" smtClean="0"/>
            <a:t>Second-Level</a:t>
          </a:r>
          <a:r>
            <a:rPr lang="zh-TW" altLang="en-US" baseline="0" dirty="0" smtClean="0"/>
            <a:t> </a:t>
          </a:r>
          <a:r>
            <a:rPr lang="en-US" altLang="zh-TW" baseline="0" dirty="0" smtClean="0"/>
            <a:t>Domain</a:t>
          </a:r>
          <a:endParaRPr lang="zh-TW" altLang="en-US" dirty="0" smtClean="0"/>
        </a:p>
      </dgm:t>
    </dgm:pt>
    <dgm:pt modelId="{FE7277DC-A9CA-0642-8713-ADC6A8D6D3E7}" type="parTrans" cxnId="{BDC00EE0-AC62-9D4D-A42F-1D09C130AC05}">
      <dgm:prSet/>
      <dgm:spPr/>
      <dgm:t>
        <a:bodyPr/>
        <a:lstStyle/>
        <a:p>
          <a:endParaRPr lang="en-US"/>
        </a:p>
      </dgm:t>
    </dgm:pt>
    <dgm:pt modelId="{16F0E6CE-EBD6-4947-A5AB-BB0B7D9D7FC8}" type="sibTrans" cxnId="{BDC00EE0-AC62-9D4D-A42F-1D09C130AC05}">
      <dgm:prSet/>
      <dgm:spPr/>
      <dgm:t>
        <a:bodyPr/>
        <a:lstStyle/>
        <a:p>
          <a:endParaRPr lang="en-US"/>
        </a:p>
      </dgm:t>
    </dgm:pt>
    <dgm:pt modelId="{05536556-4264-2541-B00A-FA67DB11248A}">
      <dgm:prSet/>
      <dgm:spPr/>
      <dgm:t>
        <a:bodyPr/>
        <a:lstStyle/>
        <a:p>
          <a:r>
            <a:rPr lang="en-US" altLang="zh-TW" dirty="0" err="1" smtClean="0"/>
            <a:t>gov</a:t>
          </a:r>
          <a:endParaRPr lang="en-US" dirty="0"/>
        </a:p>
      </dgm:t>
    </dgm:pt>
    <dgm:pt modelId="{3C351FCB-C763-4D47-939D-36537C341567}" type="parTrans" cxnId="{3C6876E7-FDF7-C143-B784-40E23A370668}">
      <dgm:prSet/>
      <dgm:spPr/>
      <dgm:t>
        <a:bodyPr/>
        <a:lstStyle/>
        <a:p>
          <a:endParaRPr lang="en-US"/>
        </a:p>
      </dgm:t>
    </dgm:pt>
    <dgm:pt modelId="{063D5754-4241-CC4F-87A3-25BA9A54E12F}" type="sibTrans" cxnId="{3C6876E7-FDF7-C143-B784-40E23A370668}">
      <dgm:prSet/>
      <dgm:spPr/>
      <dgm:t>
        <a:bodyPr/>
        <a:lstStyle/>
        <a:p>
          <a:endParaRPr lang="en-US"/>
        </a:p>
      </dgm:t>
    </dgm:pt>
    <dgm:pt modelId="{8C6A221A-A269-124A-B922-3614D7495EBE}">
      <dgm:prSet/>
      <dgm:spPr/>
      <dgm:t>
        <a:bodyPr/>
        <a:lstStyle/>
        <a:p>
          <a:r>
            <a:rPr lang="en-US" altLang="zh-TW" dirty="0" err="1" smtClean="0"/>
            <a:t>usa</a:t>
          </a:r>
          <a:endParaRPr lang="en-US" dirty="0"/>
        </a:p>
      </dgm:t>
    </dgm:pt>
    <dgm:pt modelId="{80A37496-DAD9-F143-BC2A-3FCA91DB48D5}" type="parTrans" cxnId="{98FAB68D-ED51-6940-8914-D53E56ECA3E1}">
      <dgm:prSet/>
      <dgm:spPr/>
      <dgm:t>
        <a:bodyPr/>
        <a:lstStyle/>
        <a:p>
          <a:endParaRPr lang="en-US"/>
        </a:p>
      </dgm:t>
    </dgm:pt>
    <dgm:pt modelId="{E703E1FE-29EB-1C4F-92AA-D165B370CD5E}" type="sibTrans" cxnId="{98FAB68D-ED51-6940-8914-D53E56ECA3E1}">
      <dgm:prSet/>
      <dgm:spPr/>
      <dgm:t>
        <a:bodyPr/>
        <a:lstStyle/>
        <a:p>
          <a:endParaRPr lang="en-US"/>
        </a:p>
      </dgm:t>
    </dgm:pt>
    <dgm:pt modelId="{5C8619AB-8803-604E-916F-1A23E82F00DE}">
      <dgm:prSet phldrT="[Text]"/>
      <dgm:spPr/>
      <dgm:t>
        <a:bodyPr/>
        <a:lstStyle/>
        <a:p>
          <a:r>
            <a:rPr lang="en-US" altLang="zh-TW" dirty="0" smtClean="0"/>
            <a:t>www</a:t>
          </a:r>
          <a:endParaRPr lang="en-US" dirty="0"/>
        </a:p>
      </dgm:t>
    </dgm:pt>
    <dgm:pt modelId="{672BC83E-E4B5-A240-A201-11092D641AED}" type="parTrans" cxnId="{BA1F36D9-66F4-FC4D-91B8-667F464E7FE1}">
      <dgm:prSet/>
      <dgm:spPr/>
      <dgm:t>
        <a:bodyPr/>
        <a:lstStyle/>
        <a:p>
          <a:endParaRPr lang="en-US"/>
        </a:p>
      </dgm:t>
    </dgm:pt>
    <dgm:pt modelId="{CE169850-BCAB-C04E-8B3C-FCBF2F57C2D5}" type="sibTrans" cxnId="{BA1F36D9-66F4-FC4D-91B8-667F464E7FE1}">
      <dgm:prSet/>
      <dgm:spPr/>
      <dgm:t>
        <a:bodyPr/>
        <a:lstStyle/>
        <a:p>
          <a:endParaRPr lang="en-US"/>
        </a:p>
      </dgm:t>
    </dgm:pt>
    <dgm:pt modelId="{4225EAD7-B3AD-F54B-B38A-7BE61D4CA6FE}">
      <dgm:prSet phldrT="[Text]"/>
      <dgm:spPr/>
      <dgm:t>
        <a:bodyPr/>
        <a:lstStyle/>
        <a:p>
          <a:r>
            <a:rPr lang="en-US" altLang="zh-TW" dirty="0" smtClean="0"/>
            <a:t>www</a:t>
          </a:r>
          <a:endParaRPr lang="en-US" dirty="0"/>
        </a:p>
      </dgm:t>
    </dgm:pt>
    <dgm:pt modelId="{FF2C28CC-3BCD-EC43-ACAE-5D2DDDA9D939}" type="parTrans" cxnId="{01E294F1-C125-F149-85BB-E6FB834FDE46}">
      <dgm:prSet/>
      <dgm:spPr/>
      <dgm:t>
        <a:bodyPr/>
        <a:lstStyle/>
        <a:p>
          <a:endParaRPr lang="en-US"/>
        </a:p>
      </dgm:t>
    </dgm:pt>
    <dgm:pt modelId="{21F9B983-9D20-774B-9C03-38C92DE87D56}" type="sibTrans" cxnId="{01E294F1-C125-F149-85BB-E6FB834FDE46}">
      <dgm:prSet/>
      <dgm:spPr/>
      <dgm:t>
        <a:bodyPr/>
        <a:lstStyle/>
        <a:p>
          <a:endParaRPr lang="en-US"/>
        </a:p>
      </dgm:t>
    </dgm:pt>
    <dgm:pt modelId="{C37AC0F9-E914-224A-A77D-8D3B10DDF573}">
      <dgm:prSet/>
      <dgm:spPr/>
      <dgm:t>
        <a:bodyPr/>
        <a:lstStyle/>
        <a:p>
          <a:r>
            <a:rPr lang="en-US" altLang="zh-TW" dirty="0" smtClean="0"/>
            <a:t>www</a:t>
          </a:r>
          <a:endParaRPr lang="en-US" dirty="0"/>
        </a:p>
      </dgm:t>
    </dgm:pt>
    <dgm:pt modelId="{55782EFF-9A61-0F40-B505-B50C1006651E}" type="parTrans" cxnId="{A61302F4-976F-3A4C-9189-EE99EDBB62B5}">
      <dgm:prSet/>
      <dgm:spPr/>
      <dgm:t>
        <a:bodyPr/>
        <a:lstStyle/>
        <a:p>
          <a:endParaRPr lang="en-US"/>
        </a:p>
      </dgm:t>
    </dgm:pt>
    <dgm:pt modelId="{F537F164-4C37-B143-8874-CAAEF40B5FB1}" type="sibTrans" cxnId="{A61302F4-976F-3A4C-9189-EE99EDBB62B5}">
      <dgm:prSet/>
      <dgm:spPr/>
      <dgm:t>
        <a:bodyPr/>
        <a:lstStyle/>
        <a:p>
          <a:endParaRPr lang="en-US"/>
        </a:p>
      </dgm:t>
    </dgm:pt>
    <dgm:pt modelId="{82289559-F108-574B-9427-B74BD7780A6E}">
      <dgm:prSet/>
      <dgm:spPr/>
      <dgm:t>
        <a:bodyPr/>
        <a:lstStyle/>
        <a:p>
          <a:r>
            <a:rPr lang="en-US" altLang="zh-TW" dirty="0" smtClean="0"/>
            <a:t>Sub</a:t>
          </a:r>
          <a:r>
            <a:rPr lang="zh-TW" altLang="en-US" dirty="0" smtClean="0"/>
            <a:t> </a:t>
          </a:r>
          <a:r>
            <a:rPr lang="en-US" altLang="zh-TW" dirty="0" smtClean="0"/>
            <a:t>Domain</a:t>
          </a:r>
          <a:endParaRPr lang="en-US" dirty="0"/>
        </a:p>
      </dgm:t>
    </dgm:pt>
    <dgm:pt modelId="{C3641048-3A4E-1C49-8853-26E410605854}" type="parTrans" cxnId="{539D8C7C-03A9-FC43-B54A-A81838804AE1}">
      <dgm:prSet/>
      <dgm:spPr/>
      <dgm:t>
        <a:bodyPr/>
        <a:lstStyle/>
        <a:p>
          <a:endParaRPr lang="en-US"/>
        </a:p>
      </dgm:t>
    </dgm:pt>
    <dgm:pt modelId="{0CE26093-C251-D94D-87D1-DA262B5CC4E6}" type="sibTrans" cxnId="{539D8C7C-03A9-FC43-B54A-A81838804AE1}">
      <dgm:prSet/>
      <dgm:spPr/>
      <dgm:t>
        <a:bodyPr/>
        <a:lstStyle/>
        <a:p>
          <a:endParaRPr lang="en-US"/>
        </a:p>
      </dgm:t>
    </dgm:pt>
    <dgm:pt modelId="{BE3F3EC0-332B-1C40-884C-EBAFD5CD9BA0}" type="pres">
      <dgm:prSet presAssocID="{9D5DE79B-3BEA-674C-BCD3-E4D8B35CB97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E1ED58-01AB-D04A-A4AB-7A6AD1F0AB0F}" type="pres">
      <dgm:prSet presAssocID="{9D5DE79B-3BEA-674C-BCD3-E4D8B35CB977}" presName="hierFlow" presStyleCnt="0"/>
      <dgm:spPr/>
    </dgm:pt>
    <dgm:pt modelId="{6C0C9409-8872-4C4B-9AC3-845E53CA91DD}" type="pres">
      <dgm:prSet presAssocID="{9D5DE79B-3BEA-674C-BCD3-E4D8B35CB977}" presName="firstBuf" presStyleCnt="0"/>
      <dgm:spPr/>
    </dgm:pt>
    <dgm:pt modelId="{44AB340A-F17F-4D4A-8939-C3158931D297}" type="pres">
      <dgm:prSet presAssocID="{9D5DE79B-3BEA-674C-BCD3-E4D8B35CB97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9CA6F4D-49F9-C84B-832F-3768A87BF9AB}" type="pres">
      <dgm:prSet presAssocID="{D18488C2-2F1D-414C-AF3C-79CB4678770C}" presName="Name14" presStyleCnt="0"/>
      <dgm:spPr/>
    </dgm:pt>
    <dgm:pt modelId="{0B7FF520-13F8-F74C-BF9F-DEAD03EC4AA1}" type="pres">
      <dgm:prSet presAssocID="{D18488C2-2F1D-414C-AF3C-79CB4678770C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430F33-AF40-3C48-A5F4-3ED76299E483}" type="pres">
      <dgm:prSet presAssocID="{D18488C2-2F1D-414C-AF3C-79CB4678770C}" presName="hierChild2" presStyleCnt="0"/>
      <dgm:spPr/>
    </dgm:pt>
    <dgm:pt modelId="{278C7F63-ED0A-F144-A2A0-AA10A672895D}" type="pres">
      <dgm:prSet presAssocID="{CE036812-6383-E047-9DF1-2725D56776A0}" presName="Name19" presStyleLbl="parChTrans1D2" presStyleIdx="0" presStyleCnt="3"/>
      <dgm:spPr/>
      <dgm:t>
        <a:bodyPr/>
        <a:lstStyle/>
        <a:p>
          <a:endParaRPr lang="en-US"/>
        </a:p>
      </dgm:t>
    </dgm:pt>
    <dgm:pt modelId="{968FFEE6-D5BD-FF42-8703-88A19200D726}" type="pres">
      <dgm:prSet presAssocID="{0FCF43F9-4098-1F46-B5BC-2CA432023C12}" presName="Name21" presStyleCnt="0"/>
      <dgm:spPr/>
    </dgm:pt>
    <dgm:pt modelId="{02F5CF4A-EF2F-2B46-8310-DDE0EED1ED08}" type="pres">
      <dgm:prSet presAssocID="{0FCF43F9-4098-1F46-B5BC-2CA432023C12}" presName="level2Shape" presStyleLbl="node2" presStyleIdx="0" presStyleCnt="3"/>
      <dgm:spPr/>
      <dgm:t>
        <a:bodyPr/>
        <a:lstStyle/>
        <a:p>
          <a:endParaRPr lang="en-US"/>
        </a:p>
      </dgm:t>
    </dgm:pt>
    <dgm:pt modelId="{898CE8E4-B475-EF40-97BC-573B1CDD8DA3}" type="pres">
      <dgm:prSet presAssocID="{0FCF43F9-4098-1F46-B5BC-2CA432023C12}" presName="hierChild3" presStyleCnt="0"/>
      <dgm:spPr/>
    </dgm:pt>
    <dgm:pt modelId="{0FF6B562-A83F-9C43-8924-17D1B86C2F2F}" type="pres">
      <dgm:prSet presAssocID="{DA00157D-E668-D247-BA41-0B17F94EFFA5}" presName="Name19" presStyleLbl="parChTrans1D3" presStyleIdx="0" presStyleCnt="3"/>
      <dgm:spPr/>
      <dgm:t>
        <a:bodyPr/>
        <a:lstStyle/>
        <a:p>
          <a:endParaRPr lang="en-US"/>
        </a:p>
      </dgm:t>
    </dgm:pt>
    <dgm:pt modelId="{48D97343-1231-2841-B563-5B7E9B024659}" type="pres">
      <dgm:prSet presAssocID="{CBA620DE-211F-E74E-8157-61C95A8B7082}" presName="Name21" presStyleCnt="0"/>
      <dgm:spPr/>
    </dgm:pt>
    <dgm:pt modelId="{163C2FFD-73DA-BD46-B165-A6009257FC51}" type="pres">
      <dgm:prSet presAssocID="{CBA620DE-211F-E74E-8157-61C95A8B7082}" presName="level2Shape" presStyleLbl="node3" presStyleIdx="0" presStyleCnt="3"/>
      <dgm:spPr/>
      <dgm:t>
        <a:bodyPr/>
        <a:lstStyle/>
        <a:p>
          <a:endParaRPr lang="en-US"/>
        </a:p>
      </dgm:t>
    </dgm:pt>
    <dgm:pt modelId="{19A89054-55E3-D448-A96E-EB3307D31C55}" type="pres">
      <dgm:prSet presAssocID="{CBA620DE-211F-E74E-8157-61C95A8B7082}" presName="hierChild3" presStyleCnt="0"/>
      <dgm:spPr/>
    </dgm:pt>
    <dgm:pt modelId="{E54E0B2F-CF00-F84C-B4EB-F7298878BB5F}" type="pres">
      <dgm:prSet presAssocID="{672BC83E-E4B5-A240-A201-11092D641AED}" presName="Name19" presStyleLbl="parChTrans1D4" presStyleIdx="0" presStyleCnt="3"/>
      <dgm:spPr/>
      <dgm:t>
        <a:bodyPr/>
        <a:lstStyle/>
        <a:p>
          <a:endParaRPr lang="en-US"/>
        </a:p>
      </dgm:t>
    </dgm:pt>
    <dgm:pt modelId="{6016CBDA-23E6-EC46-B060-19187B2DD814}" type="pres">
      <dgm:prSet presAssocID="{5C8619AB-8803-604E-916F-1A23E82F00DE}" presName="Name21" presStyleCnt="0"/>
      <dgm:spPr/>
    </dgm:pt>
    <dgm:pt modelId="{10A24882-111A-6F48-B8A4-F254B28D102E}" type="pres">
      <dgm:prSet presAssocID="{5C8619AB-8803-604E-916F-1A23E82F00DE}" presName="level2Shape" presStyleLbl="node4" presStyleIdx="0" presStyleCnt="3"/>
      <dgm:spPr/>
      <dgm:t>
        <a:bodyPr/>
        <a:lstStyle/>
        <a:p>
          <a:endParaRPr lang="en-US"/>
        </a:p>
      </dgm:t>
    </dgm:pt>
    <dgm:pt modelId="{0270000A-A159-EB4A-B534-AD0774F1D026}" type="pres">
      <dgm:prSet presAssocID="{5C8619AB-8803-604E-916F-1A23E82F00DE}" presName="hierChild3" presStyleCnt="0"/>
      <dgm:spPr/>
    </dgm:pt>
    <dgm:pt modelId="{EF9BA5A1-03C7-434B-825E-4933C95B67D0}" type="pres">
      <dgm:prSet presAssocID="{892658A1-F5A2-5B45-AE0F-1FB0A3B1188A}" presName="Name19" presStyleLbl="parChTrans1D2" presStyleIdx="1" presStyleCnt="3"/>
      <dgm:spPr/>
      <dgm:t>
        <a:bodyPr/>
        <a:lstStyle/>
        <a:p>
          <a:endParaRPr lang="en-US"/>
        </a:p>
      </dgm:t>
    </dgm:pt>
    <dgm:pt modelId="{796A990C-DF7E-B440-A4E1-C0D41676C588}" type="pres">
      <dgm:prSet presAssocID="{46C23E97-D6FF-774B-8E4F-C1F24697E9B4}" presName="Name21" presStyleCnt="0"/>
      <dgm:spPr/>
    </dgm:pt>
    <dgm:pt modelId="{E49CC646-8EA9-AB4B-BC62-20A86D08D7CB}" type="pres">
      <dgm:prSet presAssocID="{46C23E97-D6FF-774B-8E4F-C1F24697E9B4}" presName="level2Shape" presStyleLbl="node2" presStyleIdx="1" presStyleCnt="3"/>
      <dgm:spPr/>
      <dgm:t>
        <a:bodyPr/>
        <a:lstStyle/>
        <a:p>
          <a:endParaRPr lang="en-US"/>
        </a:p>
      </dgm:t>
    </dgm:pt>
    <dgm:pt modelId="{A573D7C5-632A-6244-8469-DDBCADA62F5F}" type="pres">
      <dgm:prSet presAssocID="{46C23E97-D6FF-774B-8E4F-C1F24697E9B4}" presName="hierChild3" presStyleCnt="0"/>
      <dgm:spPr/>
    </dgm:pt>
    <dgm:pt modelId="{B20FCF2A-0034-B542-8AB3-74CF905BDA22}" type="pres">
      <dgm:prSet presAssocID="{F9EC77F9-CDD2-A140-B42B-E7E661450DC9}" presName="Name19" presStyleLbl="parChTrans1D3" presStyleIdx="1" presStyleCnt="3"/>
      <dgm:spPr/>
      <dgm:t>
        <a:bodyPr/>
        <a:lstStyle/>
        <a:p>
          <a:endParaRPr lang="en-US"/>
        </a:p>
      </dgm:t>
    </dgm:pt>
    <dgm:pt modelId="{B6E94BA3-49CA-8E42-BFC4-5CB3BA2F3C57}" type="pres">
      <dgm:prSet presAssocID="{69FF6AFB-7651-664A-A60B-54B96C4451C5}" presName="Name21" presStyleCnt="0"/>
      <dgm:spPr/>
    </dgm:pt>
    <dgm:pt modelId="{7C651385-B4DF-8849-8B8A-4AA6886EAC68}" type="pres">
      <dgm:prSet presAssocID="{69FF6AFB-7651-664A-A60B-54B96C4451C5}" presName="level2Shape" presStyleLbl="node3" presStyleIdx="1" presStyleCnt="3"/>
      <dgm:spPr/>
      <dgm:t>
        <a:bodyPr/>
        <a:lstStyle/>
        <a:p>
          <a:endParaRPr lang="en-US"/>
        </a:p>
      </dgm:t>
    </dgm:pt>
    <dgm:pt modelId="{BCA1136D-F095-8A46-9E22-31B28DE134EE}" type="pres">
      <dgm:prSet presAssocID="{69FF6AFB-7651-664A-A60B-54B96C4451C5}" presName="hierChild3" presStyleCnt="0"/>
      <dgm:spPr/>
    </dgm:pt>
    <dgm:pt modelId="{5E23264F-EA61-5446-8072-8425E6BE33E3}" type="pres">
      <dgm:prSet presAssocID="{FF2C28CC-3BCD-EC43-ACAE-5D2DDDA9D939}" presName="Name19" presStyleLbl="parChTrans1D4" presStyleIdx="1" presStyleCnt="3"/>
      <dgm:spPr/>
      <dgm:t>
        <a:bodyPr/>
        <a:lstStyle/>
        <a:p>
          <a:endParaRPr lang="en-US"/>
        </a:p>
      </dgm:t>
    </dgm:pt>
    <dgm:pt modelId="{6E3409D1-9099-4947-8193-6D4F5B518311}" type="pres">
      <dgm:prSet presAssocID="{4225EAD7-B3AD-F54B-B38A-7BE61D4CA6FE}" presName="Name21" presStyleCnt="0"/>
      <dgm:spPr/>
    </dgm:pt>
    <dgm:pt modelId="{8378B3E6-B67C-9E46-8175-00675B757D89}" type="pres">
      <dgm:prSet presAssocID="{4225EAD7-B3AD-F54B-B38A-7BE61D4CA6FE}" presName="level2Shape" presStyleLbl="node4" presStyleIdx="1" presStyleCnt="3"/>
      <dgm:spPr/>
      <dgm:t>
        <a:bodyPr/>
        <a:lstStyle/>
        <a:p>
          <a:endParaRPr lang="en-US"/>
        </a:p>
      </dgm:t>
    </dgm:pt>
    <dgm:pt modelId="{ADE722A7-427E-B24D-A15B-386C5BCDF933}" type="pres">
      <dgm:prSet presAssocID="{4225EAD7-B3AD-F54B-B38A-7BE61D4CA6FE}" presName="hierChild3" presStyleCnt="0"/>
      <dgm:spPr/>
    </dgm:pt>
    <dgm:pt modelId="{1E1EBDBB-96AA-2049-8CA5-CD98C0550EBB}" type="pres">
      <dgm:prSet presAssocID="{3C351FCB-C763-4D47-939D-36537C341567}" presName="Name19" presStyleLbl="parChTrans1D2" presStyleIdx="2" presStyleCnt="3"/>
      <dgm:spPr/>
      <dgm:t>
        <a:bodyPr/>
        <a:lstStyle/>
        <a:p>
          <a:endParaRPr lang="en-US"/>
        </a:p>
      </dgm:t>
    </dgm:pt>
    <dgm:pt modelId="{E84A7C76-2501-FC4C-A080-AFE970528528}" type="pres">
      <dgm:prSet presAssocID="{05536556-4264-2541-B00A-FA67DB11248A}" presName="Name21" presStyleCnt="0"/>
      <dgm:spPr/>
    </dgm:pt>
    <dgm:pt modelId="{4E0CB7DB-287E-1F4B-83DB-52D7ACEF111F}" type="pres">
      <dgm:prSet presAssocID="{05536556-4264-2541-B00A-FA67DB11248A}" presName="level2Shape" presStyleLbl="node2" presStyleIdx="2" presStyleCnt="3"/>
      <dgm:spPr/>
      <dgm:t>
        <a:bodyPr/>
        <a:lstStyle/>
        <a:p>
          <a:endParaRPr lang="en-US"/>
        </a:p>
      </dgm:t>
    </dgm:pt>
    <dgm:pt modelId="{0297BEB4-26B4-BF49-869D-D098008A40B2}" type="pres">
      <dgm:prSet presAssocID="{05536556-4264-2541-B00A-FA67DB11248A}" presName="hierChild3" presStyleCnt="0"/>
      <dgm:spPr/>
    </dgm:pt>
    <dgm:pt modelId="{0B436324-31A7-0440-93AD-82B3517EE5C1}" type="pres">
      <dgm:prSet presAssocID="{80A37496-DAD9-F143-BC2A-3FCA91DB48D5}" presName="Name19" presStyleLbl="parChTrans1D3" presStyleIdx="2" presStyleCnt="3"/>
      <dgm:spPr/>
      <dgm:t>
        <a:bodyPr/>
        <a:lstStyle/>
        <a:p>
          <a:endParaRPr lang="en-US"/>
        </a:p>
      </dgm:t>
    </dgm:pt>
    <dgm:pt modelId="{3A3F817D-13E0-2943-9485-373B1058FE30}" type="pres">
      <dgm:prSet presAssocID="{8C6A221A-A269-124A-B922-3614D7495EBE}" presName="Name21" presStyleCnt="0"/>
      <dgm:spPr/>
    </dgm:pt>
    <dgm:pt modelId="{06DE1FCE-169F-C941-8AD0-E84B40086908}" type="pres">
      <dgm:prSet presAssocID="{8C6A221A-A269-124A-B922-3614D7495EBE}" presName="level2Shape" presStyleLbl="node3" presStyleIdx="2" presStyleCnt="3"/>
      <dgm:spPr/>
      <dgm:t>
        <a:bodyPr/>
        <a:lstStyle/>
        <a:p>
          <a:endParaRPr lang="en-US"/>
        </a:p>
      </dgm:t>
    </dgm:pt>
    <dgm:pt modelId="{73DE773A-1E72-8E46-A79A-4A3588D30DD3}" type="pres">
      <dgm:prSet presAssocID="{8C6A221A-A269-124A-B922-3614D7495EBE}" presName="hierChild3" presStyleCnt="0"/>
      <dgm:spPr/>
    </dgm:pt>
    <dgm:pt modelId="{E9214951-7CE4-C14C-8D04-C1E84A6BD564}" type="pres">
      <dgm:prSet presAssocID="{55782EFF-9A61-0F40-B505-B50C1006651E}" presName="Name19" presStyleLbl="parChTrans1D4" presStyleIdx="2" presStyleCnt="3"/>
      <dgm:spPr/>
      <dgm:t>
        <a:bodyPr/>
        <a:lstStyle/>
        <a:p>
          <a:endParaRPr lang="en-US"/>
        </a:p>
      </dgm:t>
    </dgm:pt>
    <dgm:pt modelId="{0A864748-181B-B043-BA4C-C08B39EE53E7}" type="pres">
      <dgm:prSet presAssocID="{C37AC0F9-E914-224A-A77D-8D3B10DDF573}" presName="Name21" presStyleCnt="0"/>
      <dgm:spPr/>
    </dgm:pt>
    <dgm:pt modelId="{AF59339F-C2C8-B644-80EC-6EC05B7C833F}" type="pres">
      <dgm:prSet presAssocID="{C37AC0F9-E914-224A-A77D-8D3B10DDF573}" presName="level2Shape" presStyleLbl="node4" presStyleIdx="2" presStyleCnt="3"/>
      <dgm:spPr/>
      <dgm:t>
        <a:bodyPr/>
        <a:lstStyle/>
        <a:p>
          <a:endParaRPr lang="en-US"/>
        </a:p>
      </dgm:t>
    </dgm:pt>
    <dgm:pt modelId="{AA54F924-1F7F-454D-B9A6-B7E0BBFF8E24}" type="pres">
      <dgm:prSet presAssocID="{C37AC0F9-E914-224A-A77D-8D3B10DDF573}" presName="hierChild3" presStyleCnt="0"/>
      <dgm:spPr/>
    </dgm:pt>
    <dgm:pt modelId="{957C9F83-20F6-5347-A747-E60D9BD0F4E2}" type="pres">
      <dgm:prSet presAssocID="{9D5DE79B-3BEA-674C-BCD3-E4D8B35CB977}" presName="bgShapesFlow" presStyleCnt="0"/>
      <dgm:spPr/>
    </dgm:pt>
    <dgm:pt modelId="{56CA1E21-9038-A841-B108-206DBA381A39}" type="pres">
      <dgm:prSet presAssocID="{6CC74DB8-3FD2-E74E-B9CF-02EBB9BD6F7A}" presName="rectComp" presStyleCnt="0"/>
      <dgm:spPr/>
    </dgm:pt>
    <dgm:pt modelId="{AF5BAD7B-3FCB-6D46-B66D-55D3EE10E429}" type="pres">
      <dgm:prSet presAssocID="{6CC74DB8-3FD2-E74E-B9CF-02EBB9BD6F7A}" presName="bgRect" presStyleLbl="bgShp" presStyleIdx="0" presStyleCnt="4"/>
      <dgm:spPr/>
      <dgm:t>
        <a:bodyPr/>
        <a:lstStyle/>
        <a:p>
          <a:endParaRPr lang="en-US"/>
        </a:p>
      </dgm:t>
    </dgm:pt>
    <dgm:pt modelId="{97F51B5F-B879-2040-A726-1FC9A4D3450B}" type="pres">
      <dgm:prSet presAssocID="{6CC74DB8-3FD2-E74E-B9CF-02EBB9BD6F7A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BFAC10-818C-1A44-A086-3C8CF423E51C}" type="pres">
      <dgm:prSet presAssocID="{6CC74DB8-3FD2-E74E-B9CF-02EBB9BD6F7A}" presName="spComp" presStyleCnt="0"/>
      <dgm:spPr/>
    </dgm:pt>
    <dgm:pt modelId="{1624A0B2-3875-6D42-ACB5-86616C95F60B}" type="pres">
      <dgm:prSet presAssocID="{6CC74DB8-3FD2-E74E-B9CF-02EBB9BD6F7A}" presName="vSp" presStyleCnt="0"/>
      <dgm:spPr/>
    </dgm:pt>
    <dgm:pt modelId="{F3C8BC8A-38EC-0942-8B64-F0C1ECE580FB}" type="pres">
      <dgm:prSet presAssocID="{433A0751-DB56-CD4A-BBEF-E11F5F350080}" presName="rectComp" presStyleCnt="0"/>
      <dgm:spPr/>
    </dgm:pt>
    <dgm:pt modelId="{078A21A0-6116-1747-BC40-6C740FB95AE9}" type="pres">
      <dgm:prSet presAssocID="{433A0751-DB56-CD4A-BBEF-E11F5F350080}" presName="bgRect" presStyleLbl="bgShp" presStyleIdx="1" presStyleCnt="4"/>
      <dgm:spPr/>
      <dgm:t>
        <a:bodyPr/>
        <a:lstStyle/>
        <a:p>
          <a:endParaRPr lang="en-US"/>
        </a:p>
      </dgm:t>
    </dgm:pt>
    <dgm:pt modelId="{961FE012-D88C-A949-9341-168F5F356AA1}" type="pres">
      <dgm:prSet presAssocID="{433A0751-DB56-CD4A-BBEF-E11F5F350080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9CADB-18A3-4748-B6F2-D3AC0AD42C17}" type="pres">
      <dgm:prSet presAssocID="{433A0751-DB56-CD4A-BBEF-E11F5F350080}" presName="spComp" presStyleCnt="0"/>
      <dgm:spPr/>
    </dgm:pt>
    <dgm:pt modelId="{440E5214-FEFB-1443-99FB-09414614F9A0}" type="pres">
      <dgm:prSet presAssocID="{433A0751-DB56-CD4A-BBEF-E11F5F350080}" presName="vSp" presStyleCnt="0"/>
      <dgm:spPr/>
    </dgm:pt>
    <dgm:pt modelId="{46592F32-0D35-554E-B524-EF944174A0AB}" type="pres">
      <dgm:prSet presAssocID="{E9CFCD58-E5CE-FC4F-80FF-81441CB52D41}" presName="rectComp" presStyleCnt="0"/>
      <dgm:spPr/>
    </dgm:pt>
    <dgm:pt modelId="{CD016AD5-0D3E-5944-A000-E48B3F1A8EB5}" type="pres">
      <dgm:prSet presAssocID="{E9CFCD58-E5CE-FC4F-80FF-81441CB52D41}" presName="bgRect" presStyleLbl="bgShp" presStyleIdx="2" presStyleCnt="4"/>
      <dgm:spPr/>
      <dgm:t>
        <a:bodyPr/>
        <a:lstStyle/>
        <a:p>
          <a:endParaRPr lang="en-US"/>
        </a:p>
      </dgm:t>
    </dgm:pt>
    <dgm:pt modelId="{12CDE483-CAF6-7446-85F3-E204463DDD00}" type="pres">
      <dgm:prSet presAssocID="{E9CFCD58-E5CE-FC4F-80FF-81441CB52D41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9B3DB-EE4F-7747-B54C-B8324DDBE2B9}" type="pres">
      <dgm:prSet presAssocID="{E9CFCD58-E5CE-FC4F-80FF-81441CB52D41}" presName="spComp" presStyleCnt="0"/>
      <dgm:spPr/>
    </dgm:pt>
    <dgm:pt modelId="{30F414BA-D120-FE4E-AE83-69EB2CE0E714}" type="pres">
      <dgm:prSet presAssocID="{E9CFCD58-E5CE-FC4F-80FF-81441CB52D41}" presName="vSp" presStyleCnt="0"/>
      <dgm:spPr/>
    </dgm:pt>
    <dgm:pt modelId="{9D1F08C3-E942-1040-AB3E-881B7F45DD8C}" type="pres">
      <dgm:prSet presAssocID="{82289559-F108-574B-9427-B74BD7780A6E}" presName="rectComp" presStyleCnt="0"/>
      <dgm:spPr/>
    </dgm:pt>
    <dgm:pt modelId="{097D02B1-AAA6-BB4F-8D79-716F97F72C82}" type="pres">
      <dgm:prSet presAssocID="{82289559-F108-574B-9427-B74BD7780A6E}" presName="bgRect" presStyleLbl="bgShp" presStyleIdx="3" presStyleCnt="4"/>
      <dgm:spPr/>
      <dgm:t>
        <a:bodyPr/>
        <a:lstStyle/>
        <a:p>
          <a:endParaRPr lang="en-US"/>
        </a:p>
      </dgm:t>
    </dgm:pt>
    <dgm:pt modelId="{1786BBEA-E516-5447-9A5B-2FA96265B4A2}" type="pres">
      <dgm:prSet presAssocID="{82289559-F108-574B-9427-B74BD7780A6E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BEDF20-434B-DC4B-AC55-D3E5786168A9}" type="presOf" srcId="{0FCF43F9-4098-1F46-B5BC-2CA432023C12}" destId="{02F5CF4A-EF2F-2B46-8310-DDE0EED1ED08}" srcOrd="0" destOrd="0" presId="urn:microsoft.com/office/officeart/2005/8/layout/hierarchy6"/>
    <dgm:cxn modelId="{0A70F67F-8134-FB4A-BCC7-2135F5F3DEBF}" type="presOf" srcId="{E9CFCD58-E5CE-FC4F-80FF-81441CB52D41}" destId="{CD016AD5-0D3E-5944-A000-E48B3F1A8EB5}" srcOrd="0" destOrd="0" presId="urn:microsoft.com/office/officeart/2005/8/layout/hierarchy6"/>
    <dgm:cxn modelId="{EC2A3F0A-9C1C-874F-978C-F5692522B9E6}" type="presOf" srcId="{80A37496-DAD9-F143-BC2A-3FCA91DB48D5}" destId="{0B436324-31A7-0440-93AD-82B3517EE5C1}" srcOrd="0" destOrd="0" presId="urn:microsoft.com/office/officeart/2005/8/layout/hierarchy6"/>
    <dgm:cxn modelId="{03FF8369-4E5A-0C4C-8402-AB9BFF52EB55}" srcId="{9D5DE79B-3BEA-674C-BCD3-E4D8B35CB977}" destId="{433A0751-DB56-CD4A-BBEF-E11F5F350080}" srcOrd="2" destOrd="0" parTransId="{9730D83E-2793-FB4E-90AF-89575C742392}" sibTransId="{C22DD8EB-71A8-FD43-B0F0-FC1BB492BC86}"/>
    <dgm:cxn modelId="{184DCEA3-C19C-4549-81D1-0624B08A62E2}" srcId="{0FCF43F9-4098-1F46-B5BC-2CA432023C12}" destId="{CBA620DE-211F-E74E-8157-61C95A8B7082}" srcOrd="0" destOrd="0" parTransId="{DA00157D-E668-D247-BA41-0B17F94EFFA5}" sibTransId="{663C67C9-FA51-AA4C-B034-ED2301539F0D}"/>
    <dgm:cxn modelId="{EF566611-BDED-AD4A-86EB-994354B75D31}" type="presOf" srcId="{6CC74DB8-3FD2-E74E-B9CF-02EBB9BD6F7A}" destId="{AF5BAD7B-3FCB-6D46-B66D-55D3EE10E429}" srcOrd="0" destOrd="0" presId="urn:microsoft.com/office/officeart/2005/8/layout/hierarchy6"/>
    <dgm:cxn modelId="{0847D756-E893-6F42-B723-2BEF0CA67668}" type="presOf" srcId="{433A0751-DB56-CD4A-BBEF-E11F5F350080}" destId="{961FE012-D88C-A949-9341-168F5F356AA1}" srcOrd="1" destOrd="0" presId="urn:microsoft.com/office/officeart/2005/8/layout/hierarchy6"/>
    <dgm:cxn modelId="{F2B41A67-F5D9-E440-BE80-67B9DE3BCCB9}" type="presOf" srcId="{8C6A221A-A269-124A-B922-3614D7495EBE}" destId="{06DE1FCE-169F-C941-8AD0-E84B40086908}" srcOrd="0" destOrd="0" presId="urn:microsoft.com/office/officeart/2005/8/layout/hierarchy6"/>
    <dgm:cxn modelId="{BA1F36D9-66F4-FC4D-91B8-667F464E7FE1}" srcId="{CBA620DE-211F-E74E-8157-61C95A8B7082}" destId="{5C8619AB-8803-604E-916F-1A23E82F00DE}" srcOrd="0" destOrd="0" parTransId="{672BC83E-E4B5-A240-A201-11092D641AED}" sibTransId="{CE169850-BCAB-C04E-8B3C-FCBF2F57C2D5}"/>
    <dgm:cxn modelId="{98FAB68D-ED51-6940-8914-D53E56ECA3E1}" srcId="{05536556-4264-2541-B00A-FA67DB11248A}" destId="{8C6A221A-A269-124A-B922-3614D7495EBE}" srcOrd="0" destOrd="0" parTransId="{80A37496-DAD9-F143-BC2A-3FCA91DB48D5}" sibTransId="{E703E1FE-29EB-1C4F-92AA-D165B370CD5E}"/>
    <dgm:cxn modelId="{7AF2A5CB-320F-E546-A910-43F12C826742}" srcId="{D18488C2-2F1D-414C-AF3C-79CB4678770C}" destId="{0FCF43F9-4098-1F46-B5BC-2CA432023C12}" srcOrd="0" destOrd="0" parTransId="{CE036812-6383-E047-9DF1-2725D56776A0}" sibTransId="{240F550D-EEA9-E64E-A6A7-5D58E15A5EE6}"/>
    <dgm:cxn modelId="{28B0D1AB-FDA9-6244-8162-9C430DBA243B}" type="presOf" srcId="{F9EC77F9-CDD2-A140-B42B-E7E661450DC9}" destId="{B20FCF2A-0034-B542-8AB3-74CF905BDA22}" srcOrd="0" destOrd="0" presId="urn:microsoft.com/office/officeart/2005/8/layout/hierarchy6"/>
    <dgm:cxn modelId="{07C666AC-78DD-964F-8FBD-50DC322568A3}" type="presOf" srcId="{C37AC0F9-E914-224A-A77D-8D3B10DDF573}" destId="{AF59339F-C2C8-B644-80EC-6EC05B7C833F}" srcOrd="0" destOrd="0" presId="urn:microsoft.com/office/officeart/2005/8/layout/hierarchy6"/>
    <dgm:cxn modelId="{1B31C3A7-5E38-EA40-8D6D-B5853DC34A77}" type="presOf" srcId="{E9CFCD58-E5CE-FC4F-80FF-81441CB52D41}" destId="{12CDE483-CAF6-7446-85F3-E204463DDD00}" srcOrd="1" destOrd="0" presId="urn:microsoft.com/office/officeart/2005/8/layout/hierarchy6"/>
    <dgm:cxn modelId="{078E7457-D10E-3F47-8A71-B1109F54A2E4}" srcId="{9D5DE79B-3BEA-674C-BCD3-E4D8B35CB977}" destId="{6CC74DB8-3FD2-E74E-B9CF-02EBB9BD6F7A}" srcOrd="1" destOrd="0" parTransId="{712F5A9E-83D8-2B4C-89D5-A986E8146F9B}" sibTransId="{56364690-2BA9-6640-813C-5287ED7A9B44}"/>
    <dgm:cxn modelId="{E79F53DA-F4AA-E04B-BFA7-7C61DD5D9B07}" type="presOf" srcId="{892658A1-F5A2-5B45-AE0F-1FB0A3B1188A}" destId="{EF9BA5A1-03C7-434B-825E-4933C95B67D0}" srcOrd="0" destOrd="0" presId="urn:microsoft.com/office/officeart/2005/8/layout/hierarchy6"/>
    <dgm:cxn modelId="{1E6BEC0A-8681-F84F-A725-EDCFD5274382}" type="presOf" srcId="{672BC83E-E4B5-A240-A201-11092D641AED}" destId="{E54E0B2F-CF00-F84C-B4EB-F7298878BB5F}" srcOrd="0" destOrd="0" presId="urn:microsoft.com/office/officeart/2005/8/layout/hierarchy6"/>
    <dgm:cxn modelId="{897CB967-2815-5540-8CFE-C6163B23D006}" type="presOf" srcId="{D18488C2-2F1D-414C-AF3C-79CB4678770C}" destId="{0B7FF520-13F8-F74C-BF9F-DEAD03EC4AA1}" srcOrd="0" destOrd="0" presId="urn:microsoft.com/office/officeart/2005/8/layout/hierarchy6"/>
    <dgm:cxn modelId="{3C6876E7-FDF7-C143-B784-40E23A370668}" srcId="{D18488C2-2F1D-414C-AF3C-79CB4678770C}" destId="{05536556-4264-2541-B00A-FA67DB11248A}" srcOrd="2" destOrd="0" parTransId="{3C351FCB-C763-4D47-939D-36537C341567}" sibTransId="{063D5754-4241-CC4F-87A3-25BA9A54E12F}"/>
    <dgm:cxn modelId="{93571F77-78FD-3C4F-8D9D-A3A31A14BC12}" type="presOf" srcId="{46C23E97-D6FF-774B-8E4F-C1F24697E9B4}" destId="{E49CC646-8EA9-AB4B-BC62-20A86D08D7CB}" srcOrd="0" destOrd="0" presId="urn:microsoft.com/office/officeart/2005/8/layout/hierarchy6"/>
    <dgm:cxn modelId="{3DEEA7FD-B058-D744-AEDA-1BEA1FF9B961}" type="presOf" srcId="{55782EFF-9A61-0F40-B505-B50C1006651E}" destId="{E9214951-7CE4-C14C-8D04-C1E84A6BD564}" srcOrd="0" destOrd="0" presId="urn:microsoft.com/office/officeart/2005/8/layout/hierarchy6"/>
    <dgm:cxn modelId="{BDC00EE0-AC62-9D4D-A42F-1D09C130AC05}" srcId="{9D5DE79B-3BEA-674C-BCD3-E4D8B35CB977}" destId="{E9CFCD58-E5CE-FC4F-80FF-81441CB52D41}" srcOrd="3" destOrd="0" parTransId="{FE7277DC-A9CA-0642-8713-ADC6A8D6D3E7}" sibTransId="{16F0E6CE-EBD6-4947-A5AB-BB0B7D9D7FC8}"/>
    <dgm:cxn modelId="{FB1EF8AD-AAB9-1642-8F74-06DBFAE1E96C}" srcId="{D18488C2-2F1D-414C-AF3C-79CB4678770C}" destId="{46C23E97-D6FF-774B-8E4F-C1F24697E9B4}" srcOrd="1" destOrd="0" parTransId="{892658A1-F5A2-5B45-AE0F-1FB0A3B1188A}" sibTransId="{608098F0-970E-E340-808A-ADEEF1A6DEBC}"/>
    <dgm:cxn modelId="{01E294F1-C125-F149-85BB-E6FB834FDE46}" srcId="{69FF6AFB-7651-664A-A60B-54B96C4451C5}" destId="{4225EAD7-B3AD-F54B-B38A-7BE61D4CA6FE}" srcOrd="0" destOrd="0" parTransId="{FF2C28CC-3BCD-EC43-ACAE-5D2DDDA9D939}" sibTransId="{21F9B983-9D20-774B-9C03-38C92DE87D56}"/>
    <dgm:cxn modelId="{75B1E5F3-BF32-F54A-A605-C9A1B77632C7}" type="presOf" srcId="{433A0751-DB56-CD4A-BBEF-E11F5F350080}" destId="{078A21A0-6116-1747-BC40-6C740FB95AE9}" srcOrd="0" destOrd="0" presId="urn:microsoft.com/office/officeart/2005/8/layout/hierarchy6"/>
    <dgm:cxn modelId="{155EB05B-8144-494F-95C1-AFE0E0866F6E}" type="presOf" srcId="{69FF6AFB-7651-664A-A60B-54B96C4451C5}" destId="{7C651385-B4DF-8849-8B8A-4AA6886EAC68}" srcOrd="0" destOrd="0" presId="urn:microsoft.com/office/officeart/2005/8/layout/hierarchy6"/>
    <dgm:cxn modelId="{AA53E96A-BC0A-A443-A74F-C251E72A239A}" type="presOf" srcId="{CBA620DE-211F-E74E-8157-61C95A8B7082}" destId="{163C2FFD-73DA-BD46-B165-A6009257FC51}" srcOrd="0" destOrd="0" presId="urn:microsoft.com/office/officeart/2005/8/layout/hierarchy6"/>
    <dgm:cxn modelId="{8123286A-D731-7A44-A710-C8B14B6C5F11}" type="presOf" srcId="{5C8619AB-8803-604E-916F-1A23E82F00DE}" destId="{10A24882-111A-6F48-B8A4-F254B28D102E}" srcOrd="0" destOrd="0" presId="urn:microsoft.com/office/officeart/2005/8/layout/hierarchy6"/>
    <dgm:cxn modelId="{68FF1051-326E-954F-9A1A-17841870B0FA}" srcId="{9D5DE79B-3BEA-674C-BCD3-E4D8B35CB977}" destId="{D18488C2-2F1D-414C-AF3C-79CB4678770C}" srcOrd="0" destOrd="0" parTransId="{13BC7BF4-9BD5-DF4A-A854-A2A11B1793B1}" sibTransId="{4375EE92-49E1-9F42-B208-A12D2CBA5D31}"/>
    <dgm:cxn modelId="{1DA42836-1B51-4E49-97AB-B1E3BDFD924C}" type="presOf" srcId="{DA00157D-E668-D247-BA41-0B17F94EFFA5}" destId="{0FF6B562-A83F-9C43-8924-17D1B86C2F2F}" srcOrd="0" destOrd="0" presId="urn:microsoft.com/office/officeart/2005/8/layout/hierarchy6"/>
    <dgm:cxn modelId="{65AA7AE3-F51E-6E4E-9D99-C4048CD974E5}" type="presOf" srcId="{6CC74DB8-3FD2-E74E-B9CF-02EBB9BD6F7A}" destId="{97F51B5F-B879-2040-A726-1FC9A4D3450B}" srcOrd="1" destOrd="0" presId="urn:microsoft.com/office/officeart/2005/8/layout/hierarchy6"/>
    <dgm:cxn modelId="{31941651-EB9F-4442-9DBA-590DFE9D138F}" type="presOf" srcId="{FF2C28CC-3BCD-EC43-ACAE-5D2DDDA9D939}" destId="{5E23264F-EA61-5446-8072-8425E6BE33E3}" srcOrd="0" destOrd="0" presId="urn:microsoft.com/office/officeart/2005/8/layout/hierarchy6"/>
    <dgm:cxn modelId="{A36088C9-D5A3-AB4E-BA2B-CC33250C77AA}" type="presOf" srcId="{05536556-4264-2541-B00A-FA67DB11248A}" destId="{4E0CB7DB-287E-1F4B-83DB-52D7ACEF111F}" srcOrd="0" destOrd="0" presId="urn:microsoft.com/office/officeart/2005/8/layout/hierarchy6"/>
    <dgm:cxn modelId="{80793582-BAAA-524C-8496-FEEF932AA0F6}" type="presOf" srcId="{CE036812-6383-E047-9DF1-2725D56776A0}" destId="{278C7F63-ED0A-F144-A2A0-AA10A672895D}" srcOrd="0" destOrd="0" presId="urn:microsoft.com/office/officeart/2005/8/layout/hierarchy6"/>
    <dgm:cxn modelId="{539D8C7C-03A9-FC43-B54A-A81838804AE1}" srcId="{9D5DE79B-3BEA-674C-BCD3-E4D8B35CB977}" destId="{82289559-F108-574B-9427-B74BD7780A6E}" srcOrd="4" destOrd="0" parTransId="{C3641048-3A4E-1C49-8853-26E410605854}" sibTransId="{0CE26093-C251-D94D-87D1-DA262B5CC4E6}"/>
    <dgm:cxn modelId="{B1BB0EFE-85D6-5C48-9ECF-0D5FF2A05611}" type="presOf" srcId="{9D5DE79B-3BEA-674C-BCD3-E4D8B35CB977}" destId="{BE3F3EC0-332B-1C40-884C-EBAFD5CD9BA0}" srcOrd="0" destOrd="0" presId="urn:microsoft.com/office/officeart/2005/8/layout/hierarchy6"/>
    <dgm:cxn modelId="{A61302F4-976F-3A4C-9189-EE99EDBB62B5}" srcId="{8C6A221A-A269-124A-B922-3614D7495EBE}" destId="{C37AC0F9-E914-224A-A77D-8D3B10DDF573}" srcOrd="0" destOrd="0" parTransId="{55782EFF-9A61-0F40-B505-B50C1006651E}" sibTransId="{F537F164-4C37-B143-8874-CAAEF40B5FB1}"/>
    <dgm:cxn modelId="{503703E5-6F43-4F4F-BF0F-51E83506C74C}" type="presOf" srcId="{82289559-F108-574B-9427-B74BD7780A6E}" destId="{097D02B1-AAA6-BB4F-8D79-716F97F72C82}" srcOrd="0" destOrd="0" presId="urn:microsoft.com/office/officeart/2005/8/layout/hierarchy6"/>
    <dgm:cxn modelId="{4D47E74E-C1AD-EB4F-81B6-8A32852EA48A}" type="presOf" srcId="{82289559-F108-574B-9427-B74BD7780A6E}" destId="{1786BBEA-E516-5447-9A5B-2FA96265B4A2}" srcOrd="1" destOrd="0" presId="urn:microsoft.com/office/officeart/2005/8/layout/hierarchy6"/>
    <dgm:cxn modelId="{C3FDD34F-F889-5546-849E-36CC70D9419C}" type="presOf" srcId="{4225EAD7-B3AD-F54B-B38A-7BE61D4CA6FE}" destId="{8378B3E6-B67C-9E46-8175-00675B757D89}" srcOrd="0" destOrd="0" presId="urn:microsoft.com/office/officeart/2005/8/layout/hierarchy6"/>
    <dgm:cxn modelId="{7795B74D-C053-6644-B630-725C288184FD}" type="presOf" srcId="{3C351FCB-C763-4D47-939D-36537C341567}" destId="{1E1EBDBB-96AA-2049-8CA5-CD98C0550EBB}" srcOrd="0" destOrd="0" presId="urn:microsoft.com/office/officeart/2005/8/layout/hierarchy6"/>
    <dgm:cxn modelId="{C7CB1CBD-CF14-6441-9400-8B494E13CB1A}" srcId="{46C23E97-D6FF-774B-8E4F-C1F24697E9B4}" destId="{69FF6AFB-7651-664A-A60B-54B96C4451C5}" srcOrd="0" destOrd="0" parTransId="{F9EC77F9-CDD2-A140-B42B-E7E661450DC9}" sibTransId="{968DBDBF-54A0-1044-AACB-20249E23A811}"/>
    <dgm:cxn modelId="{57305CDF-C8E8-5A49-857D-1D065B330266}" type="presParOf" srcId="{BE3F3EC0-332B-1C40-884C-EBAFD5CD9BA0}" destId="{97E1ED58-01AB-D04A-A4AB-7A6AD1F0AB0F}" srcOrd="0" destOrd="0" presId="urn:microsoft.com/office/officeart/2005/8/layout/hierarchy6"/>
    <dgm:cxn modelId="{3CB88CFE-97A3-BE41-8F83-6A0CF3E98607}" type="presParOf" srcId="{97E1ED58-01AB-D04A-A4AB-7A6AD1F0AB0F}" destId="{6C0C9409-8872-4C4B-9AC3-845E53CA91DD}" srcOrd="0" destOrd="0" presId="urn:microsoft.com/office/officeart/2005/8/layout/hierarchy6"/>
    <dgm:cxn modelId="{7AEC725B-014F-A748-87A6-4EF14D270DAB}" type="presParOf" srcId="{97E1ED58-01AB-D04A-A4AB-7A6AD1F0AB0F}" destId="{44AB340A-F17F-4D4A-8939-C3158931D297}" srcOrd="1" destOrd="0" presId="urn:microsoft.com/office/officeart/2005/8/layout/hierarchy6"/>
    <dgm:cxn modelId="{34C78E34-1E3F-5D4E-8DD6-00059DE6F9E5}" type="presParOf" srcId="{44AB340A-F17F-4D4A-8939-C3158931D297}" destId="{E9CA6F4D-49F9-C84B-832F-3768A87BF9AB}" srcOrd="0" destOrd="0" presId="urn:microsoft.com/office/officeart/2005/8/layout/hierarchy6"/>
    <dgm:cxn modelId="{71F1EDC4-D9DE-0C43-B934-0B3261772B00}" type="presParOf" srcId="{E9CA6F4D-49F9-C84B-832F-3768A87BF9AB}" destId="{0B7FF520-13F8-F74C-BF9F-DEAD03EC4AA1}" srcOrd="0" destOrd="0" presId="urn:microsoft.com/office/officeart/2005/8/layout/hierarchy6"/>
    <dgm:cxn modelId="{773B4E78-A83C-244E-AE28-670C5E85ABF0}" type="presParOf" srcId="{E9CA6F4D-49F9-C84B-832F-3768A87BF9AB}" destId="{12430F33-AF40-3C48-A5F4-3ED76299E483}" srcOrd="1" destOrd="0" presId="urn:microsoft.com/office/officeart/2005/8/layout/hierarchy6"/>
    <dgm:cxn modelId="{9C321D28-2437-2146-AC71-9A574D7C32C8}" type="presParOf" srcId="{12430F33-AF40-3C48-A5F4-3ED76299E483}" destId="{278C7F63-ED0A-F144-A2A0-AA10A672895D}" srcOrd="0" destOrd="0" presId="urn:microsoft.com/office/officeart/2005/8/layout/hierarchy6"/>
    <dgm:cxn modelId="{ADD7F29D-87E9-264F-8386-C8A7F80F567E}" type="presParOf" srcId="{12430F33-AF40-3C48-A5F4-3ED76299E483}" destId="{968FFEE6-D5BD-FF42-8703-88A19200D726}" srcOrd="1" destOrd="0" presId="urn:microsoft.com/office/officeart/2005/8/layout/hierarchy6"/>
    <dgm:cxn modelId="{1A598B54-48D1-F34A-BD76-FA48B064FDD7}" type="presParOf" srcId="{968FFEE6-D5BD-FF42-8703-88A19200D726}" destId="{02F5CF4A-EF2F-2B46-8310-DDE0EED1ED08}" srcOrd="0" destOrd="0" presId="urn:microsoft.com/office/officeart/2005/8/layout/hierarchy6"/>
    <dgm:cxn modelId="{93F266B2-ED60-7042-B9E5-7697AAEB2F9F}" type="presParOf" srcId="{968FFEE6-D5BD-FF42-8703-88A19200D726}" destId="{898CE8E4-B475-EF40-97BC-573B1CDD8DA3}" srcOrd="1" destOrd="0" presId="urn:microsoft.com/office/officeart/2005/8/layout/hierarchy6"/>
    <dgm:cxn modelId="{0F43E78F-0089-F641-AAB5-FEF2C73051E8}" type="presParOf" srcId="{898CE8E4-B475-EF40-97BC-573B1CDD8DA3}" destId="{0FF6B562-A83F-9C43-8924-17D1B86C2F2F}" srcOrd="0" destOrd="0" presId="urn:microsoft.com/office/officeart/2005/8/layout/hierarchy6"/>
    <dgm:cxn modelId="{7A7873FF-2F15-D04D-A45D-C4316BBB2F10}" type="presParOf" srcId="{898CE8E4-B475-EF40-97BC-573B1CDD8DA3}" destId="{48D97343-1231-2841-B563-5B7E9B024659}" srcOrd="1" destOrd="0" presId="urn:microsoft.com/office/officeart/2005/8/layout/hierarchy6"/>
    <dgm:cxn modelId="{1BE45569-476E-2D42-9496-4EAB9CACE15A}" type="presParOf" srcId="{48D97343-1231-2841-B563-5B7E9B024659}" destId="{163C2FFD-73DA-BD46-B165-A6009257FC51}" srcOrd="0" destOrd="0" presId="urn:microsoft.com/office/officeart/2005/8/layout/hierarchy6"/>
    <dgm:cxn modelId="{4CF25F2C-44D2-F54F-A76B-E43A8B8533AB}" type="presParOf" srcId="{48D97343-1231-2841-B563-5B7E9B024659}" destId="{19A89054-55E3-D448-A96E-EB3307D31C55}" srcOrd="1" destOrd="0" presId="urn:microsoft.com/office/officeart/2005/8/layout/hierarchy6"/>
    <dgm:cxn modelId="{08DFD64E-CE46-1040-9BE5-07268FBCB816}" type="presParOf" srcId="{19A89054-55E3-D448-A96E-EB3307D31C55}" destId="{E54E0B2F-CF00-F84C-B4EB-F7298878BB5F}" srcOrd="0" destOrd="0" presId="urn:microsoft.com/office/officeart/2005/8/layout/hierarchy6"/>
    <dgm:cxn modelId="{147B35B7-7421-174D-8E21-4CD33E25226A}" type="presParOf" srcId="{19A89054-55E3-D448-A96E-EB3307D31C55}" destId="{6016CBDA-23E6-EC46-B060-19187B2DD814}" srcOrd="1" destOrd="0" presId="urn:microsoft.com/office/officeart/2005/8/layout/hierarchy6"/>
    <dgm:cxn modelId="{4122682D-AE6E-094C-BAF5-9E3AD61E352D}" type="presParOf" srcId="{6016CBDA-23E6-EC46-B060-19187B2DD814}" destId="{10A24882-111A-6F48-B8A4-F254B28D102E}" srcOrd="0" destOrd="0" presId="urn:microsoft.com/office/officeart/2005/8/layout/hierarchy6"/>
    <dgm:cxn modelId="{1E9B89AF-8537-7745-B311-A4265CDF1CA5}" type="presParOf" srcId="{6016CBDA-23E6-EC46-B060-19187B2DD814}" destId="{0270000A-A159-EB4A-B534-AD0774F1D026}" srcOrd="1" destOrd="0" presId="urn:microsoft.com/office/officeart/2005/8/layout/hierarchy6"/>
    <dgm:cxn modelId="{EE56C120-4F64-3F46-99A1-8B9EA7C5298E}" type="presParOf" srcId="{12430F33-AF40-3C48-A5F4-3ED76299E483}" destId="{EF9BA5A1-03C7-434B-825E-4933C95B67D0}" srcOrd="2" destOrd="0" presId="urn:microsoft.com/office/officeart/2005/8/layout/hierarchy6"/>
    <dgm:cxn modelId="{6AE1C3B1-12A6-2641-ACD2-E4A20EF89FF9}" type="presParOf" srcId="{12430F33-AF40-3C48-A5F4-3ED76299E483}" destId="{796A990C-DF7E-B440-A4E1-C0D41676C588}" srcOrd="3" destOrd="0" presId="urn:microsoft.com/office/officeart/2005/8/layout/hierarchy6"/>
    <dgm:cxn modelId="{27018B24-4B08-934F-BB21-9D6FD9A8A74C}" type="presParOf" srcId="{796A990C-DF7E-B440-A4E1-C0D41676C588}" destId="{E49CC646-8EA9-AB4B-BC62-20A86D08D7CB}" srcOrd="0" destOrd="0" presId="urn:microsoft.com/office/officeart/2005/8/layout/hierarchy6"/>
    <dgm:cxn modelId="{5025C73D-96BB-7749-949D-2BE1D478601E}" type="presParOf" srcId="{796A990C-DF7E-B440-A4E1-C0D41676C588}" destId="{A573D7C5-632A-6244-8469-DDBCADA62F5F}" srcOrd="1" destOrd="0" presId="urn:microsoft.com/office/officeart/2005/8/layout/hierarchy6"/>
    <dgm:cxn modelId="{C7EC2CD4-6A4B-5A47-A84C-66BDBCAB5F26}" type="presParOf" srcId="{A573D7C5-632A-6244-8469-DDBCADA62F5F}" destId="{B20FCF2A-0034-B542-8AB3-74CF905BDA22}" srcOrd="0" destOrd="0" presId="urn:microsoft.com/office/officeart/2005/8/layout/hierarchy6"/>
    <dgm:cxn modelId="{33F58A4C-82D9-3E44-9D77-B92BF2589270}" type="presParOf" srcId="{A573D7C5-632A-6244-8469-DDBCADA62F5F}" destId="{B6E94BA3-49CA-8E42-BFC4-5CB3BA2F3C57}" srcOrd="1" destOrd="0" presId="urn:microsoft.com/office/officeart/2005/8/layout/hierarchy6"/>
    <dgm:cxn modelId="{5A869592-76FD-0F40-A67D-746A0A5523BA}" type="presParOf" srcId="{B6E94BA3-49CA-8E42-BFC4-5CB3BA2F3C57}" destId="{7C651385-B4DF-8849-8B8A-4AA6886EAC68}" srcOrd="0" destOrd="0" presId="urn:microsoft.com/office/officeart/2005/8/layout/hierarchy6"/>
    <dgm:cxn modelId="{0C099558-BB1C-6B43-8123-F8D8F0CE9907}" type="presParOf" srcId="{B6E94BA3-49CA-8E42-BFC4-5CB3BA2F3C57}" destId="{BCA1136D-F095-8A46-9E22-31B28DE134EE}" srcOrd="1" destOrd="0" presId="urn:microsoft.com/office/officeart/2005/8/layout/hierarchy6"/>
    <dgm:cxn modelId="{091442CE-885E-754B-9C48-398D05900C0A}" type="presParOf" srcId="{BCA1136D-F095-8A46-9E22-31B28DE134EE}" destId="{5E23264F-EA61-5446-8072-8425E6BE33E3}" srcOrd="0" destOrd="0" presId="urn:microsoft.com/office/officeart/2005/8/layout/hierarchy6"/>
    <dgm:cxn modelId="{A016F086-1926-7344-B501-D0632027CEF3}" type="presParOf" srcId="{BCA1136D-F095-8A46-9E22-31B28DE134EE}" destId="{6E3409D1-9099-4947-8193-6D4F5B518311}" srcOrd="1" destOrd="0" presId="urn:microsoft.com/office/officeart/2005/8/layout/hierarchy6"/>
    <dgm:cxn modelId="{F078F2F1-C887-F045-8C3C-59C474CACBCE}" type="presParOf" srcId="{6E3409D1-9099-4947-8193-6D4F5B518311}" destId="{8378B3E6-B67C-9E46-8175-00675B757D89}" srcOrd="0" destOrd="0" presId="urn:microsoft.com/office/officeart/2005/8/layout/hierarchy6"/>
    <dgm:cxn modelId="{3EB8DB7B-664E-6C4A-84F7-2DA500C6D13E}" type="presParOf" srcId="{6E3409D1-9099-4947-8193-6D4F5B518311}" destId="{ADE722A7-427E-B24D-A15B-386C5BCDF933}" srcOrd="1" destOrd="0" presId="urn:microsoft.com/office/officeart/2005/8/layout/hierarchy6"/>
    <dgm:cxn modelId="{0FB0C9A6-3528-0947-83F7-98FCC078DA57}" type="presParOf" srcId="{12430F33-AF40-3C48-A5F4-3ED76299E483}" destId="{1E1EBDBB-96AA-2049-8CA5-CD98C0550EBB}" srcOrd="4" destOrd="0" presId="urn:microsoft.com/office/officeart/2005/8/layout/hierarchy6"/>
    <dgm:cxn modelId="{F9EC18EB-74F1-114B-A45F-0B6A0E577842}" type="presParOf" srcId="{12430F33-AF40-3C48-A5F4-3ED76299E483}" destId="{E84A7C76-2501-FC4C-A080-AFE970528528}" srcOrd="5" destOrd="0" presId="urn:microsoft.com/office/officeart/2005/8/layout/hierarchy6"/>
    <dgm:cxn modelId="{535843B0-38FA-8949-8FCB-CAF08FAD1DA3}" type="presParOf" srcId="{E84A7C76-2501-FC4C-A080-AFE970528528}" destId="{4E0CB7DB-287E-1F4B-83DB-52D7ACEF111F}" srcOrd="0" destOrd="0" presId="urn:microsoft.com/office/officeart/2005/8/layout/hierarchy6"/>
    <dgm:cxn modelId="{E38907B4-09C9-684B-903D-02015739F2D6}" type="presParOf" srcId="{E84A7C76-2501-FC4C-A080-AFE970528528}" destId="{0297BEB4-26B4-BF49-869D-D098008A40B2}" srcOrd="1" destOrd="0" presId="urn:microsoft.com/office/officeart/2005/8/layout/hierarchy6"/>
    <dgm:cxn modelId="{FB66CBF2-AF1A-C44A-B901-ADBCDA46D17A}" type="presParOf" srcId="{0297BEB4-26B4-BF49-869D-D098008A40B2}" destId="{0B436324-31A7-0440-93AD-82B3517EE5C1}" srcOrd="0" destOrd="0" presId="urn:microsoft.com/office/officeart/2005/8/layout/hierarchy6"/>
    <dgm:cxn modelId="{EC8AD248-6085-DB46-B7D8-3E68C11D0C2E}" type="presParOf" srcId="{0297BEB4-26B4-BF49-869D-D098008A40B2}" destId="{3A3F817D-13E0-2943-9485-373B1058FE30}" srcOrd="1" destOrd="0" presId="urn:microsoft.com/office/officeart/2005/8/layout/hierarchy6"/>
    <dgm:cxn modelId="{289CAAB4-87CA-D443-8A8D-1D01F345AFD6}" type="presParOf" srcId="{3A3F817D-13E0-2943-9485-373B1058FE30}" destId="{06DE1FCE-169F-C941-8AD0-E84B40086908}" srcOrd="0" destOrd="0" presId="urn:microsoft.com/office/officeart/2005/8/layout/hierarchy6"/>
    <dgm:cxn modelId="{0EF7A28D-1CA0-8041-B0E2-120D77B60FB0}" type="presParOf" srcId="{3A3F817D-13E0-2943-9485-373B1058FE30}" destId="{73DE773A-1E72-8E46-A79A-4A3588D30DD3}" srcOrd="1" destOrd="0" presId="urn:microsoft.com/office/officeart/2005/8/layout/hierarchy6"/>
    <dgm:cxn modelId="{7A45A57A-C23A-944B-BCF7-67E0355E006E}" type="presParOf" srcId="{73DE773A-1E72-8E46-A79A-4A3588D30DD3}" destId="{E9214951-7CE4-C14C-8D04-C1E84A6BD564}" srcOrd="0" destOrd="0" presId="urn:microsoft.com/office/officeart/2005/8/layout/hierarchy6"/>
    <dgm:cxn modelId="{8DC765EF-E8ED-8046-8CB0-B6B214D53B54}" type="presParOf" srcId="{73DE773A-1E72-8E46-A79A-4A3588D30DD3}" destId="{0A864748-181B-B043-BA4C-C08B39EE53E7}" srcOrd="1" destOrd="0" presId="urn:microsoft.com/office/officeart/2005/8/layout/hierarchy6"/>
    <dgm:cxn modelId="{5DEA630A-B23E-9042-86EB-8C78A12B2EAF}" type="presParOf" srcId="{0A864748-181B-B043-BA4C-C08B39EE53E7}" destId="{AF59339F-C2C8-B644-80EC-6EC05B7C833F}" srcOrd="0" destOrd="0" presId="urn:microsoft.com/office/officeart/2005/8/layout/hierarchy6"/>
    <dgm:cxn modelId="{7244E22C-85E4-8E44-B7A0-F56CC9BE8035}" type="presParOf" srcId="{0A864748-181B-B043-BA4C-C08B39EE53E7}" destId="{AA54F924-1F7F-454D-B9A6-B7E0BBFF8E24}" srcOrd="1" destOrd="0" presId="urn:microsoft.com/office/officeart/2005/8/layout/hierarchy6"/>
    <dgm:cxn modelId="{D087D1A4-EB00-7F4C-B4F3-7FF5678A3180}" type="presParOf" srcId="{BE3F3EC0-332B-1C40-884C-EBAFD5CD9BA0}" destId="{957C9F83-20F6-5347-A747-E60D9BD0F4E2}" srcOrd="1" destOrd="0" presId="urn:microsoft.com/office/officeart/2005/8/layout/hierarchy6"/>
    <dgm:cxn modelId="{FA534038-E8DA-814B-B041-1D161A9E5BCF}" type="presParOf" srcId="{957C9F83-20F6-5347-A747-E60D9BD0F4E2}" destId="{56CA1E21-9038-A841-B108-206DBA381A39}" srcOrd="0" destOrd="0" presId="urn:microsoft.com/office/officeart/2005/8/layout/hierarchy6"/>
    <dgm:cxn modelId="{438F7562-2368-6C44-9959-458E5C3E9CFF}" type="presParOf" srcId="{56CA1E21-9038-A841-B108-206DBA381A39}" destId="{AF5BAD7B-3FCB-6D46-B66D-55D3EE10E429}" srcOrd="0" destOrd="0" presId="urn:microsoft.com/office/officeart/2005/8/layout/hierarchy6"/>
    <dgm:cxn modelId="{5B0A14D8-7ABB-E343-BF70-B720ECA239E2}" type="presParOf" srcId="{56CA1E21-9038-A841-B108-206DBA381A39}" destId="{97F51B5F-B879-2040-A726-1FC9A4D3450B}" srcOrd="1" destOrd="0" presId="urn:microsoft.com/office/officeart/2005/8/layout/hierarchy6"/>
    <dgm:cxn modelId="{0268350B-C58F-004C-A024-933F6CCC7732}" type="presParOf" srcId="{957C9F83-20F6-5347-A747-E60D9BD0F4E2}" destId="{B7BFAC10-818C-1A44-A086-3C8CF423E51C}" srcOrd="1" destOrd="0" presId="urn:microsoft.com/office/officeart/2005/8/layout/hierarchy6"/>
    <dgm:cxn modelId="{5379D3AA-6F08-3C4F-83EF-0BCD30D8B440}" type="presParOf" srcId="{B7BFAC10-818C-1A44-A086-3C8CF423E51C}" destId="{1624A0B2-3875-6D42-ACB5-86616C95F60B}" srcOrd="0" destOrd="0" presId="urn:microsoft.com/office/officeart/2005/8/layout/hierarchy6"/>
    <dgm:cxn modelId="{67830E4A-5F5F-B043-8A18-6B6DB27A151E}" type="presParOf" srcId="{957C9F83-20F6-5347-A747-E60D9BD0F4E2}" destId="{F3C8BC8A-38EC-0942-8B64-F0C1ECE580FB}" srcOrd="2" destOrd="0" presId="urn:microsoft.com/office/officeart/2005/8/layout/hierarchy6"/>
    <dgm:cxn modelId="{6293EF34-21A9-4244-9039-BB5DDC696811}" type="presParOf" srcId="{F3C8BC8A-38EC-0942-8B64-F0C1ECE580FB}" destId="{078A21A0-6116-1747-BC40-6C740FB95AE9}" srcOrd="0" destOrd="0" presId="urn:microsoft.com/office/officeart/2005/8/layout/hierarchy6"/>
    <dgm:cxn modelId="{5BB36FB1-9DEA-A84E-9174-6A9411C38105}" type="presParOf" srcId="{F3C8BC8A-38EC-0942-8B64-F0C1ECE580FB}" destId="{961FE012-D88C-A949-9341-168F5F356AA1}" srcOrd="1" destOrd="0" presId="urn:microsoft.com/office/officeart/2005/8/layout/hierarchy6"/>
    <dgm:cxn modelId="{85F0534E-CB2F-3547-8796-6DDBAB321D4B}" type="presParOf" srcId="{957C9F83-20F6-5347-A747-E60D9BD0F4E2}" destId="{F759CADB-18A3-4748-B6F2-D3AC0AD42C17}" srcOrd="3" destOrd="0" presId="urn:microsoft.com/office/officeart/2005/8/layout/hierarchy6"/>
    <dgm:cxn modelId="{56402365-2183-E246-8B6E-13303D4ED3DD}" type="presParOf" srcId="{F759CADB-18A3-4748-B6F2-D3AC0AD42C17}" destId="{440E5214-FEFB-1443-99FB-09414614F9A0}" srcOrd="0" destOrd="0" presId="urn:microsoft.com/office/officeart/2005/8/layout/hierarchy6"/>
    <dgm:cxn modelId="{F8827902-E6AD-094B-9E8B-F6F709F13917}" type="presParOf" srcId="{957C9F83-20F6-5347-A747-E60D9BD0F4E2}" destId="{46592F32-0D35-554E-B524-EF944174A0AB}" srcOrd="4" destOrd="0" presId="urn:microsoft.com/office/officeart/2005/8/layout/hierarchy6"/>
    <dgm:cxn modelId="{3A35E3D2-9EC1-6F4D-B863-16930816F4EE}" type="presParOf" srcId="{46592F32-0D35-554E-B524-EF944174A0AB}" destId="{CD016AD5-0D3E-5944-A000-E48B3F1A8EB5}" srcOrd="0" destOrd="0" presId="urn:microsoft.com/office/officeart/2005/8/layout/hierarchy6"/>
    <dgm:cxn modelId="{FD05E575-BBBE-6942-B8A8-E8778D588F9A}" type="presParOf" srcId="{46592F32-0D35-554E-B524-EF944174A0AB}" destId="{12CDE483-CAF6-7446-85F3-E204463DDD00}" srcOrd="1" destOrd="0" presId="urn:microsoft.com/office/officeart/2005/8/layout/hierarchy6"/>
    <dgm:cxn modelId="{4B67FE13-A99D-304A-BB37-DC545D8B90CD}" type="presParOf" srcId="{957C9F83-20F6-5347-A747-E60D9BD0F4E2}" destId="{DC99B3DB-EE4F-7747-B54C-B8324DDBE2B9}" srcOrd="5" destOrd="0" presId="urn:microsoft.com/office/officeart/2005/8/layout/hierarchy6"/>
    <dgm:cxn modelId="{70EA6BDF-33EC-A54E-A908-BB243F732DE1}" type="presParOf" srcId="{DC99B3DB-EE4F-7747-B54C-B8324DDBE2B9}" destId="{30F414BA-D120-FE4E-AE83-69EB2CE0E714}" srcOrd="0" destOrd="0" presId="urn:microsoft.com/office/officeart/2005/8/layout/hierarchy6"/>
    <dgm:cxn modelId="{FEA8A38E-D641-A540-B29D-BDC058CC72FB}" type="presParOf" srcId="{957C9F83-20F6-5347-A747-E60D9BD0F4E2}" destId="{9D1F08C3-E942-1040-AB3E-881B7F45DD8C}" srcOrd="6" destOrd="0" presId="urn:microsoft.com/office/officeart/2005/8/layout/hierarchy6"/>
    <dgm:cxn modelId="{473A8ACB-70A5-7D45-A16D-FE628206C01B}" type="presParOf" srcId="{9D1F08C3-E942-1040-AB3E-881B7F45DD8C}" destId="{097D02B1-AAA6-BB4F-8D79-716F97F72C82}" srcOrd="0" destOrd="0" presId="urn:microsoft.com/office/officeart/2005/8/layout/hierarchy6"/>
    <dgm:cxn modelId="{0468EABB-B26C-1442-AA2B-DC6EDB5BD5C9}" type="presParOf" srcId="{9D1F08C3-E942-1040-AB3E-881B7F45DD8C}" destId="{1786BBEA-E516-5447-9A5B-2FA96265B4A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D02B1-AAA6-BB4F-8D79-716F97F72C82}">
      <dsp:nvSpPr>
        <dsp:cNvPr id="0" name=""/>
        <dsp:cNvSpPr/>
      </dsp:nvSpPr>
      <dsp:spPr>
        <a:xfrm>
          <a:off x="0" y="3992650"/>
          <a:ext cx="7882021" cy="11391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Sub</a:t>
          </a:r>
          <a:r>
            <a:rPr lang="zh-TW" altLang="en-US" sz="2700" kern="1200" dirty="0" smtClean="0"/>
            <a:t> </a:t>
          </a:r>
          <a:r>
            <a:rPr lang="en-US" altLang="zh-TW" sz="2700" kern="1200" dirty="0" smtClean="0"/>
            <a:t>Domain</a:t>
          </a:r>
          <a:endParaRPr lang="en-US" sz="2700" kern="1200" dirty="0"/>
        </a:p>
      </dsp:txBody>
      <dsp:txXfrm>
        <a:off x="0" y="3992650"/>
        <a:ext cx="2364606" cy="1139198"/>
      </dsp:txXfrm>
    </dsp:sp>
    <dsp:sp modelId="{CD016AD5-0D3E-5944-A000-E48B3F1A8EB5}">
      <dsp:nvSpPr>
        <dsp:cNvPr id="0" name=""/>
        <dsp:cNvSpPr/>
      </dsp:nvSpPr>
      <dsp:spPr>
        <a:xfrm>
          <a:off x="0" y="2663586"/>
          <a:ext cx="7882021" cy="11391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Second-Level</a:t>
          </a:r>
          <a:r>
            <a:rPr lang="zh-TW" altLang="en-US" sz="2700" kern="1200" baseline="0" dirty="0" smtClean="0"/>
            <a:t> </a:t>
          </a:r>
          <a:r>
            <a:rPr lang="en-US" altLang="zh-TW" sz="2700" kern="1200" baseline="0" dirty="0" smtClean="0"/>
            <a:t>Domain</a:t>
          </a:r>
          <a:endParaRPr lang="zh-TW" altLang="en-US" sz="2700" kern="1200" dirty="0" smtClean="0"/>
        </a:p>
      </dsp:txBody>
      <dsp:txXfrm>
        <a:off x="0" y="2663586"/>
        <a:ext cx="2364606" cy="1139198"/>
      </dsp:txXfrm>
    </dsp:sp>
    <dsp:sp modelId="{078A21A0-6116-1747-BC40-6C740FB95AE9}">
      <dsp:nvSpPr>
        <dsp:cNvPr id="0" name=""/>
        <dsp:cNvSpPr/>
      </dsp:nvSpPr>
      <dsp:spPr>
        <a:xfrm>
          <a:off x="0" y="1334521"/>
          <a:ext cx="7882021" cy="11391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Top-Level</a:t>
          </a:r>
          <a:r>
            <a:rPr lang="zh-TW" altLang="en-US" sz="2700" kern="1200" baseline="0" dirty="0" smtClean="0"/>
            <a:t> </a:t>
          </a:r>
          <a:r>
            <a:rPr lang="en-US" altLang="zh-TW" sz="2700" kern="1200" baseline="0" dirty="0" smtClean="0"/>
            <a:t>Domain</a:t>
          </a:r>
          <a:endParaRPr lang="en-US" sz="2700" kern="1200" dirty="0"/>
        </a:p>
      </dsp:txBody>
      <dsp:txXfrm>
        <a:off x="0" y="1334521"/>
        <a:ext cx="2364606" cy="1139198"/>
      </dsp:txXfrm>
    </dsp:sp>
    <dsp:sp modelId="{AF5BAD7B-3FCB-6D46-B66D-55D3EE10E429}">
      <dsp:nvSpPr>
        <dsp:cNvPr id="0" name=""/>
        <dsp:cNvSpPr/>
      </dsp:nvSpPr>
      <dsp:spPr>
        <a:xfrm>
          <a:off x="0" y="5456"/>
          <a:ext cx="7882021" cy="11391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smtClean="0"/>
            <a:t>root</a:t>
          </a:r>
          <a:endParaRPr lang="en-US" sz="2700" kern="1200" dirty="0"/>
        </a:p>
      </dsp:txBody>
      <dsp:txXfrm>
        <a:off x="0" y="5456"/>
        <a:ext cx="2364606" cy="1139198"/>
      </dsp:txXfrm>
    </dsp:sp>
    <dsp:sp modelId="{0B7FF520-13F8-F74C-BF9F-DEAD03EC4AA1}">
      <dsp:nvSpPr>
        <dsp:cNvPr id="0" name=""/>
        <dsp:cNvSpPr/>
      </dsp:nvSpPr>
      <dsp:spPr>
        <a:xfrm>
          <a:off x="4332494" y="100389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.</a:t>
          </a:r>
          <a:endParaRPr lang="en-US" sz="3200" kern="1200" dirty="0"/>
        </a:p>
      </dsp:txBody>
      <dsp:txXfrm>
        <a:off x="4360299" y="128194"/>
        <a:ext cx="1368387" cy="893721"/>
      </dsp:txXfrm>
    </dsp:sp>
    <dsp:sp modelId="{278C7F63-ED0A-F144-A2A0-AA10A672895D}">
      <dsp:nvSpPr>
        <dsp:cNvPr id="0" name=""/>
        <dsp:cNvSpPr/>
      </dsp:nvSpPr>
      <dsp:spPr>
        <a:xfrm>
          <a:off x="3193296" y="1049721"/>
          <a:ext cx="1851197" cy="379732"/>
        </a:xfrm>
        <a:custGeom>
          <a:avLst/>
          <a:gdLst/>
          <a:ahLst/>
          <a:cxnLst/>
          <a:rect l="0" t="0" r="0" b="0"/>
          <a:pathLst>
            <a:path>
              <a:moveTo>
                <a:pt x="1851197" y="0"/>
              </a:moveTo>
              <a:lnTo>
                <a:pt x="1851197" y="189866"/>
              </a:lnTo>
              <a:lnTo>
                <a:pt x="0" y="189866"/>
              </a:lnTo>
              <a:lnTo>
                <a:pt x="0" y="37973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5CF4A-EF2F-2B46-8310-DDE0EED1ED08}">
      <dsp:nvSpPr>
        <dsp:cNvPr id="0" name=""/>
        <dsp:cNvSpPr/>
      </dsp:nvSpPr>
      <dsp:spPr>
        <a:xfrm>
          <a:off x="2481297" y="142945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err="1" smtClean="0"/>
            <a:t>edu</a:t>
          </a:r>
          <a:endParaRPr lang="en-US" sz="3200" kern="1200" dirty="0"/>
        </a:p>
      </dsp:txBody>
      <dsp:txXfrm>
        <a:off x="2509102" y="1457259"/>
        <a:ext cx="1368387" cy="893721"/>
      </dsp:txXfrm>
    </dsp:sp>
    <dsp:sp modelId="{0FF6B562-A83F-9C43-8924-17D1B86C2F2F}">
      <dsp:nvSpPr>
        <dsp:cNvPr id="0" name=""/>
        <dsp:cNvSpPr/>
      </dsp:nvSpPr>
      <dsp:spPr>
        <a:xfrm>
          <a:off x="3147576" y="2378786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C2FFD-73DA-BD46-B165-A6009257FC51}">
      <dsp:nvSpPr>
        <dsp:cNvPr id="0" name=""/>
        <dsp:cNvSpPr/>
      </dsp:nvSpPr>
      <dsp:spPr>
        <a:xfrm>
          <a:off x="2481297" y="2758519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err="1" smtClean="0"/>
            <a:t>ucla</a:t>
          </a:r>
          <a:endParaRPr lang="en-US" sz="3200" kern="1200" dirty="0"/>
        </a:p>
      </dsp:txBody>
      <dsp:txXfrm>
        <a:off x="2509102" y="2786324"/>
        <a:ext cx="1368387" cy="893721"/>
      </dsp:txXfrm>
    </dsp:sp>
    <dsp:sp modelId="{E54E0B2F-CF00-F84C-B4EB-F7298878BB5F}">
      <dsp:nvSpPr>
        <dsp:cNvPr id="0" name=""/>
        <dsp:cNvSpPr/>
      </dsp:nvSpPr>
      <dsp:spPr>
        <a:xfrm>
          <a:off x="3147576" y="3707851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24882-111A-6F48-B8A4-F254B28D102E}">
      <dsp:nvSpPr>
        <dsp:cNvPr id="0" name=""/>
        <dsp:cNvSpPr/>
      </dsp:nvSpPr>
      <dsp:spPr>
        <a:xfrm>
          <a:off x="2481297" y="408758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www</a:t>
          </a:r>
          <a:endParaRPr lang="en-US" sz="3200" kern="1200" dirty="0"/>
        </a:p>
      </dsp:txBody>
      <dsp:txXfrm>
        <a:off x="2509102" y="4115389"/>
        <a:ext cx="1368387" cy="893721"/>
      </dsp:txXfrm>
    </dsp:sp>
    <dsp:sp modelId="{EF9BA5A1-03C7-434B-825E-4933C95B67D0}">
      <dsp:nvSpPr>
        <dsp:cNvPr id="0" name=""/>
        <dsp:cNvSpPr/>
      </dsp:nvSpPr>
      <dsp:spPr>
        <a:xfrm>
          <a:off x="4998773" y="1049721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CC646-8EA9-AB4B-BC62-20A86D08D7CB}">
      <dsp:nvSpPr>
        <dsp:cNvPr id="0" name=""/>
        <dsp:cNvSpPr/>
      </dsp:nvSpPr>
      <dsp:spPr>
        <a:xfrm>
          <a:off x="4332494" y="142945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com</a:t>
          </a:r>
          <a:endParaRPr lang="zh-TW" altLang="en-US" sz="3200" kern="1200" dirty="0" smtClean="0"/>
        </a:p>
      </dsp:txBody>
      <dsp:txXfrm>
        <a:off x="4360299" y="1457259"/>
        <a:ext cx="1368387" cy="893721"/>
      </dsp:txXfrm>
    </dsp:sp>
    <dsp:sp modelId="{B20FCF2A-0034-B542-8AB3-74CF905BDA22}">
      <dsp:nvSpPr>
        <dsp:cNvPr id="0" name=""/>
        <dsp:cNvSpPr/>
      </dsp:nvSpPr>
      <dsp:spPr>
        <a:xfrm>
          <a:off x="4998773" y="2378786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51385-B4DF-8849-8B8A-4AA6886EAC68}">
      <dsp:nvSpPr>
        <dsp:cNvPr id="0" name=""/>
        <dsp:cNvSpPr/>
      </dsp:nvSpPr>
      <dsp:spPr>
        <a:xfrm>
          <a:off x="4332494" y="2758519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google</a:t>
          </a:r>
          <a:endParaRPr lang="en-US" sz="3200" kern="1200" dirty="0"/>
        </a:p>
      </dsp:txBody>
      <dsp:txXfrm>
        <a:off x="4360299" y="2786324"/>
        <a:ext cx="1368387" cy="893721"/>
      </dsp:txXfrm>
    </dsp:sp>
    <dsp:sp modelId="{5E23264F-EA61-5446-8072-8425E6BE33E3}">
      <dsp:nvSpPr>
        <dsp:cNvPr id="0" name=""/>
        <dsp:cNvSpPr/>
      </dsp:nvSpPr>
      <dsp:spPr>
        <a:xfrm>
          <a:off x="4998773" y="3707851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8B3E6-B67C-9E46-8175-00675B757D89}">
      <dsp:nvSpPr>
        <dsp:cNvPr id="0" name=""/>
        <dsp:cNvSpPr/>
      </dsp:nvSpPr>
      <dsp:spPr>
        <a:xfrm>
          <a:off x="4332494" y="408758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www</a:t>
          </a:r>
          <a:endParaRPr lang="en-US" sz="3200" kern="1200" dirty="0"/>
        </a:p>
      </dsp:txBody>
      <dsp:txXfrm>
        <a:off x="4360299" y="4115389"/>
        <a:ext cx="1368387" cy="893721"/>
      </dsp:txXfrm>
    </dsp:sp>
    <dsp:sp modelId="{1E1EBDBB-96AA-2049-8CA5-CD98C0550EBB}">
      <dsp:nvSpPr>
        <dsp:cNvPr id="0" name=""/>
        <dsp:cNvSpPr/>
      </dsp:nvSpPr>
      <dsp:spPr>
        <a:xfrm>
          <a:off x="5044493" y="1049721"/>
          <a:ext cx="1851197" cy="379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66"/>
              </a:lnTo>
              <a:lnTo>
                <a:pt x="1851197" y="189866"/>
              </a:lnTo>
              <a:lnTo>
                <a:pt x="1851197" y="37973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CB7DB-287E-1F4B-83DB-52D7ACEF111F}">
      <dsp:nvSpPr>
        <dsp:cNvPr id="0" name=""/>
        <dsp:cNvSpPr/>
      </dsp:nvSpPr>
      <dsp:spPr>
        <a:xfrm>
          <a:off x="6183691" y="142945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err="1" smtClean="0"/>
            <a:t>gov</a:t>
          </a:r>
          <a:endParaRPr lang="en-US" sz="3200" kern="1200" dirty="0"/>
        </a:p>
      </dsp:txBody>
      <dsp:txXfrm>
        <a:off x="6211496" y="1457259"/>
        <a:ext cx="1368387" cy="893721"/>
      </dsp:txXfrm>
    </dsp:sp>
    <dsp:sp modelId="{0B436324-31A7-0440-93AD-82B3517EE5C1}">
      <dsp:nvSpPr>
        <dsp:cNvPr id="0" name=""/>
        <dsp:cNvSpPr/>
      </dsp:nvSpPr>
      <dsp:spPr>
        <a:xfrm>
          <a:off x="6849970" y="2378786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E1FCE-169F-C941-8AD0-E84B40086908}">
      <dsp:nvSpPr>
        <dsp:cNvPr id="0" name=""/>
        <dsp:cNvSpPr/>
      </dsp:nvSpPr>
      <dsp:spPr>
        <a:xfrm>
          <a:off x="6183691" y="2758519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err="1" smtClean="0"/>
            <a:t>usa</a:t>
          </a:r>
          <a:endParaRPr lang="en-US" sz="3200" kern="1200" dirty="0"/>
        </a:p>
      </dsp:txBody>
      <dsp:txXfrm>
        <a:off x="6211496" y="2786324"/>
        <a:ext cx="1368387" cy="893721"/>
      </dsp:txXfrm>
    </dsp:sp>
    <dsp:sp modelId="{E9214951-7CE4-C14C-8D04-C1E84A6BD564}">
      <dsp:nvSpPr>
        <dsp:cNvPr id="0" name=""/>
        <dsp:cNvSpPr/>
      </dsp:nvSpPr>
      <dsp:spPr>
        <a:xfrm>
          <a:off x="6849970" y="3707851"/>
          <a:ext cx="91440" cy="379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73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9339F-C2C8-B644-80EC-6EC05B7C833F}">
      <dsp:nvSpPr>
        <dsp:cNvPr id="0" name=""/>
        <dsp:cNvSpPr/>
      </dsp:nvSpPr>
      <dsp:spPr>
        <a:xfrm>
          <a:off x="6183691" y="4087584"/>
          <a:ext cx="1423997" cy="94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www</a:t>
          </a:r>
          <a:endParaRPr lang="en-US" sz="3200" kern="1200" dirty="0"/>
        </a:p>
      </dsp:txBody>
      <dsp:txXfrm>
        <a:off x="6211496" y="4115389"/>
        <a:ext cx="1368387" cy="893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4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8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8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7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8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5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023A5-B59A-464D-99FD-B9F7A749A8BB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836A-3EAB-E24B-BA0A-AACB89979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0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Domain name service for Named Data 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proceedings of the 26th International Conference on Computer Communications and Networks (ICCCN), July </a:t>
            </a:r>
            <a:r>
              <a:rPr lang="en-US" dirty="0" smtClean="0"/>
              <a:t>2017</a:t>
            </a:r>
            <a:endParaRPr lang="zh-TW" altLang="en-US" dirty="0" smtClean="0"/>
          </a:p>
          <a:p>
            <a:r>
              <a:rPr lang="en-US" dirty="0"/>
              <a:t>Alexander </a:t>
            </a:r>
            <a:r>
              <a:rPr lang="en-US" dirty="0" err="1"/>
              <a:t>Afanasyev</a:t>
            </a:r>
            <a:r>
              <a:rPr lang="en-US" dirty="0"/>
              <a:t>, </a:t>
            </a:r>
            <a:r>
              <a:rPr lang="en-US" dirty="0" err="1"/>
              <a:t>Xiaoke</a:t>
            </a:r>
            <a:r>
              <a:rPr lang="en-US" dirty="0"/>
              <a:t> Jiang, </a:t>
            </a:r>
            <a:r>
              <a:rPr lang="en-US" dirty="0" err="1"/>
              <a:t>Yingdi</a:t>
            </a:r>
            <a:r>
              <a:rPr lang="en-US" dirty="0"/>
              <a:t> Yu, </a:t>
            </a:r>
            <a:r>
              <a:rPr lang="en-US" dirty="0" err="1"/>
              <a:t>Jiewen</a:t>
            </a:r>
            <a:r>
              <a:rPr lang="en-US" dirty="0"/>
              <a:t> Tan, </a:t>
            </a:r>
            <a:r>
              <a:rPr lang="en-US" dirty="0" err="1"/>
              <a:t>Yumin</a:t>
            </a:r>
            <a:r>
              <a:rPr lang="en-US" dirty="0"/>
              <a:t> Xia, Allison </a:t>
            </a:r>
            <a:r>
              <a:rPr lang="en-US" dirty="0" err="1"/>
              <a:t>Mankin</a:t>
            </a:r>
            <a:r>
              <a:rPr lang="en-US" dirty="0"/>
              <a:t>, and </a:t>
            </a:r>
            <a:r>
              <a:rPr lang="en-US" dirty="0" err="1"/>
              <a:t>Lixia</a:t>
            </a:r>
            <a:r>
              <a:rPr lang="en-US" dirty="0"/>
              <a:t> </a:t>
            </a:r>
            <a:r>
              <a:rPr lang="en-US" dirty="0" smtClean="0"/>
              <a:t>Zhang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5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76" y="128016"/>
            <a:ext cx="6126988" cy="24261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8676" y="2901670"/>
            <a:ext cx="113296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Label</a:t>
            </a:r>
            <a:r>
              <a:rPr lang="zh-TW" altLang="en-US" sz="2800" dirty="0"/>
              <a:t>	</a:t>
            </a:r>
          </a:p>
          <a:p>
            <a:r>
              <a:rPr lang="zh-TW" altLang="en-US" sz="2800" dirty="0" smtClean="0"/>
              <a:t>	</a:t>
            </a:r>
            <a:r>
              <a:rPr lang="en-US" altLang="zh-TW" sz="2800" dirty="0" smtClean="0"/>
              <a:t>It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could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represent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services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(ex: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Web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Service)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or</a:t>
            </a:r>
            <a:r>
              <a:rPr lang="zh-TW" altLang="en-US" sz="2800" dirty="0"/>
              <a:t> </a:t>
            </a:r>
            <a:r>
              <a:rPr lang="en-US" altLang="zh-TW" sz="2800" dirty="0" smtClean="0"/>
              <a:t>applications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</a:t>
            </a:r>
            <a:endParaRPr lang="zh-TW" altLang="en-US" sz="2800" dirty="0"/>
          </a:p>
          <a:p>
            <a:r>
              <a:rPr lang="en-US" altLang="zh-TW" sz="2800" dirty="0" smtClean="0"/>
              <a:t>Type</a:t>
            </a:r>
            <a:r>
              <a:rPr lang="zh-TW" altLang="en-US" sz="2800" dirty="0"/>
              <a:t>	</a:t>
            </a:r>
            <a:endParaRPr lang="zh-TW" altLang="en-US" sz="2800" dirty="0" smtClean="0"/>
          </a:p>
          <a:p>
            <a:r>
              <a:rPr lang="zh-TW" altLang="en-US" sz="2800" dirty="0" smtClean="0"/>
              <a:t>	</a:t>
            </a:r>
            <a:r>
              <a:rPr lang="en-US" altLang="zh-TW" sz="2800" dirty="0" smtClean="0"/>
              <a:t>TXT</a:t>
            </a:r>
            <a:r>
              <a:rPr lang="zh-TW" altLang="en-US" sz="2800" dirty="0"/>
              <a:t>	</a:t>
            </a:r>
            <a:r>
              <a:rPr lang="zh-TW" altLang="en-US" sz="2800" dirty="0" smtClean="0"/>
              <a:t>		</a:t>
            </a:r>
            <a:r>
              <a:rPr lang="en-US" altLang="zh-TW" sz="2800" dirty="0" smtClean="0"/>
              <a:t>F</a:t>
            </a:r>
            <a:r>
              <a:rPr lang="en-US" sz="2800" dirty="0" smtClean="0"/>
              <a:t>ree-formed </a:t>
            </a:r>
            <a:r>
              <a:rPr lang="en-US" sz="2800" dirty="0"/>
              <a:t>text record </a:t>
            </a:r>
            <a:endParaRPr lang="en-US" sz="2800" dirty="0"/>
          </a:p>
          <a:p>
            <a:r>
              <a:rPr lang="zh-TW" altLang="en-US" sz="2800" dirty="0" smtClean="0"/>
              <a:t>	</a:t>
            </a:r>
            <a:r>
              <a:rPr lang="en-US" altLang="zh-TW" sz="2800" dirty="0" smtClean="0"/>
              <a:t>NS</a:t>
            </a:r>
            <a:r>
              <a:rPr lang="zh-TW" altLang="en-US" sz="2800" dirty="0" smtClean="0"/>
              <a:t>			</a:t>
            </a:r>
            <a:r>
              <a:rPr lang="en-US" altLang="zh-TW" sz="2800" dirty="0" smtClean="0"/>
              <a:t>F</a:t>
            </a:r>
            <a:r>
              <a:rPr lang="en-US" sz="2800" dirty="0" smtClean="0"/>
              <a:t>orwarding </a:t>
            </a:r>
            <a:r>
              <a:rPr lang="en-US" sz="2800" dirty="0"/>
              <a:t>hints </a:t>
            </a:r>
            <a:endParaRPr lang="en-US" sz="2800" dirty="0"/>
          </a:p>
          <a:p>
            <a:r>
              <a:rPr lang="zh-TW" altLang="en-US" sz="2800" dirty="0" smtClean="0"/>
              <a:t>	</a:t>
            </a:r>
            <a:r>
              <a:rPr lang="en-US" sz="2800" dirty="0" smtClean="0"/>
              <a:t>CERT</a:t>
            </a:r>
            <a:r>
              <a:rPr lang="zh-TW" altLang="en-US" sz="2800" dirty="0" smtClean="0"/>
              <a:t>	</a:t>
            </a:r>
            <a:r>
              <a:rPr lang="zh-TW" altLang="en-US" sz="2800" dirty="0"/>
              <a:t>	</a:t>
            </a:r>
            <a:r>
              <a:rPr lang="zh-TW" altLang="en-US" sz="2800" dirty="0" smtClean="0"/>
              <a:t>	</a:t>
            </a:r>
            <a:r>
              <a:rPr lang="en-US" sz="2800" dirty="0" smtClean="0"/>
              <a:t>NDNS </a:t>
            </a:r>
            <a:r>
              <a:rPr lang="en-US" sz="2800" dirty="0"/>
              <a:t>public key certificates </a:t>
            </a:r>
            <a:endParaRPr lang="en-US" sz="2800" dirty="0"/>
          </a:p>
          <a:p>
            <a:r>
              <a:rPr lang="zh-TW" altLang="en-US" sz="2800" dirty="0" smtClean="0"/>
              <a:t>	</a:t>
            </a:r>
            <a:r>
              <a:rPr lang="en-US" sz="2800" dirty="0" smtClean="0"/>
              <a:t>APPCERT</a:t>
            </a:r>
            <a:r>
              <a:rPr lang="zh-TW" altLang="en-US" sz="2800" dirty="0" smtClean="0"/>
              <a:t>		</a:t>
            </a:r>
            <a:r>
              <a:rPr lang="en-US" altLang="zh-TW" sz="2800" dirty="0"/>
              <a:t>A</a:t>
            </a:r>
            <a:r>
              <a:rPr lang="en-US" sz="2800" dirty="0" smtClean="0"/>
              <a:t>pplications certificate</a:t>
            </a:r>
            <a:endParaRPr lang="en-US" sz="2800" dirty="0"/>
          </a:p>
          <a:p>
            <a:endParaRPr lang="en-US" sz="3600" dirty="0"/>
          </a:p>
          <a:p>
            <a:endParaRPr lang="en-US" sz="3600" dirty="0"/>
          </a:p>
          <a:p>
            <a:endParaRPr lang="zh-TW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933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3" y="867117"/>
            <a:ext cx="6286500" cy="467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63" y="105508"/>
            <a:ext cx="4792503" cy="61968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77108" y="1392702"/>
            <a:ext cx="1659987" cy="267286"/>
          </a:xfrm>
          <a:prstGeom prst="rect">
            <a:avLst/>
          </a:prstGeom>
          <a:solidFill>
            <a:srgbClr val="C1FAC6"/>
          </a:solidFill>
          <a:ln>
            <a:solidFill>
              <a:srgbClr val="C1F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13538" y="2813538"/>
            <a:ext cx="886265" cy="211016"/>
          </a:xfrm>
          <a:prstGeom prst="rect">
            <a:avLst/>
          </a:prstGeom>
          <a:solidFill>
            <a:srgbClr val="C1FAC6"/>
          </a:solidFill>
          <a:ln>
            <a:solidFill>
              <a:srgbClr val="C1F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37817" y="3131038"/>
            <a:ext cx="851975" cy="182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29805" y="3867639"/>
            <a:ext cx="1659987" cy="267286"/>
          </a:xfrm>
          <a:prstGeom prst="rect">
            <a:avLst/>
          </a:prstGeom>
          <a:solidFill>
            <a:srgbClr val="C1FAC6"/>
          </a:solidFill>
          <a:ln>
            <a:solidFill>
              <a:srgbClr val="C1F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46774" y="1368473"/>
            <a:ext cx="2020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ucla</a:t>
            </a:r>
            <a:r>
              <a:rPr lang="en-US" altLang="zh-TW" sz="1400" dirty="0" smtClean="0">
                <a:solidFill>
                  <a:srgbClr val="FF0000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cs</a:t>
            </a:r>
            <a:r>
              <a:rPr lang="zh-TW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</a:rPr>
              <a:t>+</a:t>
            </a:r>
            <a:r>
              <a:rPr lang="zh-TW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</a:rPr>
              <a:t>/net/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ndnsim</a:t>
            </a:r>
            <a:r>
              <a:rPr lang="zh-TW" altLang="en-US" sz="1400" dirty="0" smtClean="0">
                <a:solidFill>
                  <a:srgbClr val="FF0000"/>
                </a:solidFill>
              </a:rPr>
              <a:t> </a:t>
            </a:r>
            <a:r>
              <a:rPr lang="mr-IN" altLang="zh-TW" sz="1400" dirty="0" smtClean="0">
                <a:solidFill>
                  <a:srgbClr val="FF0000"/>
                </a:solidFill>
              </a:rPr>
              <a:t>…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06723" y="2779225"/>
            <a:ext cx="1243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/net/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ndnsim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5730" y="3079112"/>
            <a:ext cx="1645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ucla</a:t>
            </a:r>
            <a:r>
              <a:rPr lang="en-US" altLang="zh-TW" sz="1400" dirty="0" smtClean="0">
                <a:solidFill>
                  <a:srgbClr val="FF0000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6723" y="3828002"/>
            <a:ext cx="4009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/net/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ndnsim</a:t>
            </a:r>
            <a:r>
              <a:rPr lang="zh-TW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</a:rPr>
              <a:t>+</a:t>
            </a:r>
            <a:r>
              <a:rPr lang="zh-TW" altLang="en-US" sz="1400" dirty="0" smtClean="0">
                <a:solidFill>
                  <a:srgbClr val="FF0000"/>
                </a:solidFill>
              </a:rPr>
              <a:t> </a:t>
            </a:r>
            <a:r>
              <a:rPr lang="mr-IN" altLang="zh-TW" sz="1400" dirty="0" smtClean="0">
                <a:solidFill>
                  <a:srgbClr val="FF0000"/>
                </a:solidFill>
              </a:rPr>
              <a:t>…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Security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10" y="2032951"/>
            <a:ext cx="11866180" cy="3862792"/>
          </a:xfrm>
        </p:spPr>
      </p:pic>
    </p:spTree>
    <p:extLst>
      <p:ext uri="{BB962C8B-B14F-4D97-AF65-F5344CB8AC3E}">
        <p14:creationId xmlns:p14="http://schemas.microsoft.com/office/powerpoint/2010/main" val="20684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make</a:t>
            </a:r>
            <a:r>
              <a:rPr lang="zh-TW" altLang="en-US" dirty="0"/>
              <a:t> </a:t>
            </a:r>
            <a:r>
              <a:rPr lang="en-US" altLang="zh-TW" dirty="0" smtClean="0"/>
              <a:t>that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producers</a:t>
            </a:r>
            <a:r>
              <a:rPr lang="zh-TW" altLang="en-US" dirty="0" smtClean="0"/>
              <a:t> </a:t>
            </a:r>
            <a:r>
              <a:rPr lang="en-US" altLang="zh-TW" dirty="0" smtClean="0"/>
              <a:t>who</a:t>
            </a:r>
            <a:r>
              <a:rPr lang="zh-TW" altLang="en-US" dirty="0" smtClean="0"/>
              <a:t> </a:t>
            </a:r>
            <a:r>
              <a:rPr lang="en-US" altLang="zh-TW" dirty="0" smtClean="0"/>
              <a:t>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not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global</a:t>
            </a:r>
            <a:r>
              <a:rPr lang="zh-TW" altLang="en-US" dirty="0" smtClean="0"/>
              <a:t> </a:t>
            </a:r>
            <a:r>
              <a:rPr lang="en-US" altLang="zh-TW" dirty="0" smtClean="0"/>
              <a:t>network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be</a:t>
            </a:r>
            <a:r>
              <a:rPr lang="zh-TW" altLang="en-US" dirty="0" smtClean="0"/>
              <a:t> </a:t>
            </a:r>
            <a:r>
              <a:rPr lang="en-US" altLang="zh-TW" dirty="0" smtClean="0"/>
              <a:t>reachable.</a:t>
            </a:r>
            <a:endParaRPr lang="zh-TW" altLang="en-US" dirty="0" smtClean="0"/>
          </a:p>
          <a:p>
            <a:r>
              <a:rPr lang="en-US" altLang="zh-TW" dirty="0" smtClean="0"/>
              <a:t>NDNS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even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similar</a:t>
            </a:r>
            <a:r>
              <a:rPr lang="zh-TW" altLang="en-US" dirty="0" smtClean="0"/>
              <a:t> </a:t>
            </a:r>
            <a:r>
              <a:rPr lang="en-US" altLang="zh-TW" dirty="0" smtClean="0"/>
              <a:t>mechanism</a:t>
            </a:r>
            <a:r>
              <a:rPr lang="zh-TW" altLang="en-US" dirty="0" smtClean="0"/>
              <a:t> </a:t>
            </a:r>
            <a:r>
              <a:rPr lang="en-US" altLang="zh-TW" dirty="0" smtClean="0"/>
              <a:t>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IP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NDN,</a:t>
            </a:r>
            <a:r>
              <a:rPr lang="zh-TW" altLang="en-US" dirty="0" smtClean="0"/>
              <a:t> </a:t>
            </a:r>
            <a:r>
              <a:rPr lang="en-US" altLang="zh-TW" dirty="0" smtClean="0"/>
              <a:t>it’s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be</a:t>
            </a:r>
            <a:r>
              <a:rPr lang="zh-TW" altLang="en-US" dirty="0" smtClean="0"/>
              <a:t> </a:t>
            </a:r>
            <a:r>
              <a:rPr lang="en-US" altLang="zh-TW" dirty="0" smtClean="0"/>
              <a:t>different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traditional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method.</a:t>
            </a:r>
            <a:endParaRPr lang="zh-TW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altLang="zh-TW" dirty="0" smtClean="0"/>
              <a:t>Domain</a:t>
            </a:r>
            <a:r>
              <a:rPr lang="zh-TW" altLang="en-US" dirty="0" smtClean="0"/>
              <a:t> </a:t>
            </a:r>
            <a:r>
              <a:rPr lang="en-US" altLang="zh-TW" dirty="0" smtClean="0"/>
              <a:t>Name</a:t>
            </a:r>
            <a:r>
              <a:rPr lang="zh-TW" altLang="en-US" dirty="0" smtClean="0"/>
              <a:t> </a:t>
            </a:r>
            <a:r>
              <a:rPr lang="en-US" altLang="zh-TW" dirty="0" smtClean="0"/>
              <a:t>System</a:t>
            </a:r>
            <a:r>
              <a:rPr lang="zh-TW" altLang="en-US" dirty="0" smtClean="0"/>
              <a:t> </a:t>
            </a:r>
            <a:r>
              <a:rPr lang="en-US" altLang="zh-TW" dirty="0" smtClean="0"/>
              <a:t>(D</a:t>
            </a:r>
            <a:r>
              <a:rPr lang="en-US" dirty="0" smtClean="0"/>
              <a:t>NS</a:t>
            </a:r>
            <a:r>
              <a:rPr lang="en-US" altLang="zh-TW" dirty="0" smtClean="0"/>
              <a:t>)</a:t>
            </a:r>
            <a:endParaRPr lang="en-US" dirty="0" smtClean="0"/>
          </a:p>
          <a:p>
            <a:r>
              <a:rPr lang="en-US" altLang="zh-TW" dirty="0" smtClean="0"/>
              <a:t>NDN</a:t>
            </a:r>
            <a:r>
              <a:rPr lang="zh-TW" altLang="en-US" dirty="0" smtClean="0"/>
              <a:t> </a:t>
            </a:r>
            <a:r>
              <a:rPr lang="en-US" altLang="zh-TW" dirty="0" smtClean="0"/>
              <a:t>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dirty="0" smtClean="0"/>
              <a:t>NDNS</a:t>
            </a:r>
            <a:r>
              <a:rPr lang="en-US" altLang="zh-TW" dirty="0" smtClean="0"/>
              <a:t>)</a:t>
            </a:r>
            <a:endParaRPr lang="en-US" dirty="0" smtClean="0"/>
          </a:p>
          <a:p>
            <a:r>
              <a:rPr lang="en-US" altLang="zh-TW" dirty="0" smtClean="0"/>
              <a:t>Conclusion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2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</a:t>
            </a:r>
            <a:r>
              <a:rPr lang="en-US" altLang="zh-TW" dirty="0" smtClean="0"/>
              <a:t>S</a:t>
            </a:r>
            <a:endParaRPr lang="en-US" dirty="0"/>
          </a:p>
          <a:p>
            <a:pPr lvl="1"/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main</a:t>
            </a:r>
            <a:r>
              <a:rPr lang="zh-TW" altLang="en-US" dirty="0"/>
              <a:t> </a:t>
            </a:r>
            <a:r>
              <a:rPr lang="en-US" altLang="zh-TW" dirty="0"/>
              <a:t>purpose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DNS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resolve</a:t>
            </a:r>
            <a:r>
              <a:rPr lang="zh-TW" altLang="en-US" dirty="0" smtClean="0"/>
              <a:t> </a:t>
            </a:r>
            <a:r>
              <a:rPr lang="en-US" altLang="zh-TW" dirty="0"/>
              <a:t>human-readable</a:t>
            </a:r>
            <a:r>
              <a:rPr lang="zh-TW" altLang="en-US" dirty="0"/>
              <a:t> </a:t>
            </a:r>
            <a:r>
              <a:rPr lang="en-US" altLang="zh-TW" dirty="0"/>
              <a:t>hostname</a:t>
            </a:r>
            <a:r>
              <a:rPr lang="zh-TW" altLang="en-US" dirty="0"/>
              <a:t> </a:t>
            </a:r>
            <a:r>
              <a:rPr lang="en-US" altLang="zh-TW" dirty="0" smtClean="0"/>
              <a:t>into</a:t>
            </a:r>
            <a:r>
              <a:rPr lang="zh-TW" altLang="en-US" dirty="0" smtClean="0"/>
              <a:t> </a:t>
            </a:r>
            <a:r>
              <a:rPr lang="en-US" altLang="zh-TW" dirty="0"/>
              <a:t>IP</a:t>
            </a:r>
            <a:r>
              <a:rPr lang="zh-TW" altLang="en-US" dirty="0"/>
              <a:t> </a:t>
            </a:r>
            <a:r>
              <a:rPr lang="en-US" altLang="zh-TW" dirty="0"/>
              <a:t>address.</a:t>
            </a:r>
            <a:endParaRPr lang="zh-TW" altLang="en-US" dirty="0"/>
          </a:p>
          <a:p>
            <a:pPr lvl="1"/>
            <a:endParaRPr lang="zh-TW" altLang="en-US" dirty="0"/>
          </a:p>
          <a:p>
            <a:r>
              <a:rPr lang="en-US" altLang="zh-TW" dirty="0" smtClean="0"/>
              <a:t>NDNS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NDNS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support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consumer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get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forwarding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hint.</a:t>
            </a:r>
            <a:endParaRPr lang="zh-TW" altLang="en-US" dirty="0" smtClean="0"/>
          </a:p>
          <a:p>
            <a:pPr lvl="2"/>
            <a:r>
              <a:rPr lang="en-US" altLang="zh-TW" dirty="0" smtClean="0"/>
              <a:t>Forwarding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hint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If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consumer</a:t>
            </a:r>
            <a:r>
              <a:rPr lang="zh-TW" altLang="en-US" dirty="0" smtClean="0"/>
              <a:t> </a:t>
            </a:r>
            <a:r>
              <a:rPr lang="en-US" altLang="zh-TW" dirty="0" smtClean="0"/>
              <a:t>send</a:t>
            </a:r>
            <a:r>
              <a:rPr lang="zh-TW" altLang="en-US" dirty="0" smtClean="0"/>
              <a:t> </a:t>
            </a:r>
            <a:r>
              <a:rPr lang="en-US" altLang="zh-TW" dirty="0" smtClean="0"/>
              <a:t>an</a:t>
            </a:r>
            <a:r>
              <a:rPr lang="zh-TW" altLang="en-US" dirty="0" smtClean="0"/>
              <a:t> </a:t>
            </a:r>
            <a:r>
              <a:rPr lang="en-US" altLang="zh-TW" dirty="0" smtClean="0"/>
              <a:t>interest</a:t>
            </a:r>
            <a:r>
              <a:rPr lang="zh-TW" altLang="en-US" dirty="0" smtClean="0"/>
              <a:t> </a:t>
            </a:r>
            <a:r>
              <a:rPr lang="en-US" altLang="zh-TW" dirty="0" smtClean="0"/>
              <a:t>which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unreachable,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forwarding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hint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direct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interest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prefix</a:t>
            </a:r>
            <a:r>
              <a:rPr lang="zh-TW" altLang="en-US" dirty="0" smtClean="0"/>
              <a:t> </a:t>
            </a:r>
            <a:r>
              <a:rPr lang="en-US" altLang="zh-TW" dirty="0" smtClean="0"/>
              <a:t>which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reach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producer.</a:t>
            </a:r>
            <a:endParaRPr lang="zh-TW" altLang="en-US" dirty="0"/>
          </a:p>
          <a:p>
            <a:pPr lvl="1"/>
            <a:endParaRPr lang="zh-TW" alt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3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DNS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08594487"/>
              </p:ext>
            </p:extLst>
          </p:nvPr>
        </p:nvGraphicFramePr>
        <p:xfrm>
          <a:off x="2154989" y="1414914"/>
          <a:ext cx="7882021" cy="513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057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5375" y="2198771"/>
            <a:ext cx="72109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mtClean="0"/>
              <a:t>Client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62387" y="2198771"/>
            <a:ext cx="113578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Local</a:t>
            </a:r>
            <a:r>
              <a:rPr lang="zh-TW" altLang="en-US" dirty="0" smtClean="0"/>
              <a:t> </a:t>
            </a:r>
            <a:r>
              <a:rPr lang="en-US" altLang="zh-TW" dirty="0" smtClean="0"/>
              <a:t>DNS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1816468" y="2383437"/>
            <a:ext cx="16459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12" idx="0"/>
          </p:cNvCxnSpPr>
          <p:nvPr/>
        </p:nvCxnSpPr>
        <p:spPr>
          <a:xfrm flipH="1">
            <a:off x="3302367" y="2568103"/>
            <a:ext cx="727911" cy="723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13" idx="0"/>
          </p:cNvCxnSpPr>
          <p:nvPr/>
        </p:nvCxnSpPr>
        <p:spPr>
          <a:xfrm>
            <a:off x="4030278" y="2568103"/>
            <a:ext cx="747161" cy="723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58401" y="3291570"/>
            <a:ext cx="8879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Cached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0298" y="3291570"/>
            <a:ext cx="117428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</a:t>
            </a:r>
            <a:r>
              <a:rPr lang="zh-TW" altLang="en-US" dirty="0" smtClean="0"/>
              <a:t> </a:t>
            </a:r>
            <a:r>
              <a:rPr lang="en-US" altLang="zh-TW" dirty="0" smtClean="0"/>
              <a:t>Record</a:t>
            </a:r>
            <a:endParaRPr lang="en-US" dirty="0"/>
          </a:p>
        </p:txBody>
      </p:sp>
      <p:cxnSp>
        <p:nvCxnSpPr>
          <p:cNvPr id="19" name="Elbow Connector 18"/>
          <p:cNvCxnSpPr>
            <a:stCxn id="12" idx="2"/>
            <a:endCxn id="4" idx="2"/>
          </p:cNvCxnSpPr>
          <p:nvPr/>
        </p:nvCxnSpPr>
        <p:spPr>
          <a:xfrm rot="5400000" flipH="1">
            <a:off x="1832745" y="2191281"/>
            <a:ext cx="1092799" cy="1846445"/>
          </a:xfrm>
          <a:prstGeom prst="bentConnector3">
            <a:avLst>
              <a:gd name="adj1" fmla="val -209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3"/>
          </p:cNvCxnSpPr>
          <p:nvPr/>
        </p:nvCxnSpPr>
        <p:spPr>
          <a:xfrm>
            <a:off x="5364580" y="3476236"/>
            <a:ext cx="282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47322" y="2734760"/>
            <a:ext cx="0" cy="2316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647322" y="1955113"/>
            <a:ext cx="0" cy="779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647322" y="2253496"/>
            <a:ext cx="47548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47322" y="3474301"/>
            <a:ext cx="47548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47322" y="4738782"/>
            <a:ext cx="47548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950842" y="2068830"/>
            <a:ext cx="25025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763149" y="3291421"/>
            <a:ext cx="6256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664488" y="4554116"/>
            <a:ext cx="82296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mtClean="0"/>
              <a:t>google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472464" y="1829439"/>
            <a:ext cx="2333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smtClean="0"/>
              <a:t>1.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Where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www.google.com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30291" y="3940943"/>
            <a:ext cx="2932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2.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(8)The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IP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address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is-IS" sz="1400" dirty="0"/>
              <a:t>172.217.27.132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836143" y="1902044"/>
            <a:ext cx="2377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2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Where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www.google.com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840905" y="3137532"/>
            <a:ext cx="233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4.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Where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www.google.com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836143" y="4396953"/>
            <a:ext cx="2377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6.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Where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www.google.com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029926" y="2306096"/>
            <a:ext cx="3989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3.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don’t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know,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but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the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name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server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of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“com”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6806" y="3526900"/>
            <a:ext cx="412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5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don’t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know,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but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here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the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name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server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of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“google”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382476" y="4795839"/>
            <a:ext cx="325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7.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know,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the</a:t>
            </a:r>
            <a:r>
              <a:rPr lang="zh-TW" altLang="en-US" sz="1400" dirty="0"/>
              <a:t> </a:t>
            </a:r>
            <a:r>
              <a:rPr lang="en-US" altLang="zh-TW" sz="1400" dirty="0" smtClean="0"/>
              <a:t>IP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address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172.217.27.132</a:t>
            </a:r>
            <a:endParaRPr lang="en-US" sz="1400" dirty="0"/>
          </a:p>
        </p:txBody>
      </p:sp>
      <p:cxnSp>
        <p:nvCxnSpPr>
          <p:cNvPr id="48" name="Elbow Connector 47"/>
          <p:cNvCxnSpPr>
            <a:stCxn id="13" idx="2"/>
          </p:cNvCxnSpPr>
          <p:nvPr/>
        </p:nvCxnSpPr>
        <p:spPr>
          <a:xfrm rot="5400000">
            <a:off x="2182576" y="2924623"/>
            <a:ext cx="1858585" cy="333114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446296" y="4248720"/>
            <a:ext cx="9625" cy="1270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673693" y="2891460"/>
            <a:ext cx="1410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(Recursive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query)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7353298" y="1491443"/>
            <a:ext cx="1309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(Iterative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query)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81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Security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Extensions</a:t>
            </a:r>
            <a:r>
              <a:rPr lang="zh-TW" altLang="en-US" dirty="0" smtClean="0"/>
              <a:t> </a:t>
            </a:r>
            <a:r>
              <a:rPr lang="en-US" altLang="zh-TW" dirty="0" smtClean="0"/>
              <a:t>(DNSSEC)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do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need</a:t>
            </a:r>
            <a:r>
              <a:rPr lang="zh-TW" altLang="en-US" dirty="0" smtClean="0"/>
              <a:t> </a:t>
            </a:r>
            <a:r>
              <a:rPr lang="en-US" altLang="zh-TW" dirty="0" smtClean="0"/>
              <a:t>DNSSEC?</a:t>
            </a:r>
            <a:r>
              <a:rPr lang="zh-TW" altLang="en-US" dirty="0" smtClean="0"/>
              <a:t> </a:t>
            </a:r>
            <a:r>
              <a:rPr lang="en-US" altLang="zh-TW" dirty="0" smtClean="0"/>
              <a:t>If</a:t>
            </a:r>
            <a:r>
              <a:rPr lang="zh-TW" altLang="en-US" dirty="0" smtClean="0"/>
              <a:t> </a:t>
            </a:r>
            <a:r>
              <a:rPr lang="en-US" altLang="zh-TW" dirty="0" smtClean="0"/>
              <a:t>you</a:t>
            </a:r>
            <a:r>
              <a:rPr lang="zh-TW" altLang="en-US" dirty="0" smtClean="0"/>
              <a:t> </a:t>
            </a:r>
            <a:r>
              <a:rPr lang="en-US" altLang="zh-TW" dirty="0" smtClean="0"/>
              <a:t>query</a:t>
            </a:r>
            <a:r>
              <a:rPr lang="zh-TW" altLang="en-US" dirty="0" smtClean="0"/>
              <a:t> </a:t>
            </a:r>
            <a:r>
              <a:rPr lang="en-US" altLang="zh-TW" dirty="0" smtClean="0"/>
              <a:t>for</a:t>
            </a:r>
            <a:r>
              <a:rPr lang="zh-TW" altLang="en-US" dirty="0" smtClean="0"/>
              <a:t> </a:t>
            </a:r>
            <a:r>
              <a:rPr lang="en-US" altLang="zh-TW" dirty="0" smtClean="0"/>
              <a:t>“</a:t>
            </a:r>
            <a:r>
              <a:rPr lang="en-US" altLang="zh-TW" dirty="0" err="1" smtClean="0"/>
              <a:t>www.google.com</a:t>
            </a:r>
            <a:r>
              <a:rPr lang="en-US" altLang="zh-TW" dirty="0" smtClean="0"/>
              <a:t>”,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correct</a:t>
            </a:r>
            <a:r>
              <a:rPr lang="zh-TW" altLang="en-US" dirty="0" smtClean="0"/>
              <a:t> </a:t>
            </a:r>
            <a:r>
              <a:rPr lang="en-US" altLang="zh-TW" dirty="0" smtClean="0"/>
              <a:t>IP</a:t>
            </a:r>
            <a:r>
              <a:rPr lang="zh-TW" altLang="en-US" dirty="0" smtClean="0"/>
              <a:t> 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be</a:t>
            </a:r>
            <a:r>
              <a:rPr lang="zh-TW" altLang="en-US" dirty="0" smtClean="0"/>
              <a:t> </a:t>
            </a:r>
            <a:r>
              <a:rPr lang="is-IS" dirty="0" smtClean="0"/>
              <a:t>172.217.27.132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but</a:t>
            </a:r>
            <a:r>
              <a:rPr lang="zh-TW" altLang="en-US" dirty="0" smtClean="0"/>
              <a:t> </a:t>
            </a:r>
            <a:r>
              <a:rPr lang="en-US" altLang="zh-TW" dirty="0" smtClean="0"/>
              <a:t>it</a:t>
            </a:r>
            <a:r>
              <a:rPr lang="zh-TW" altLang="en-US" dirty="0" smtClean="0"/>
              <a:t> </a:t>
            </a:r>
            <a:r>
              <a:rPr lang="en-US" altLang="zh-TW" dirty="0" smtClean="0"/>
              <a:t>return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other</a:t>
            </a:r>
            <a:r>
              <a:rPr lang="zh-TW" altLang="en-US" dirty="0" smtClean="0"/>
              <a:t> </a:t>
            </a:r>
            <a:r>
              <a:rPr lang="en-US" altLang="zh-TW" dirty="0" smtClean="0"/>
              <a:t>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which</a:t>
            </a:r>
            <a:r>
              <a:rPr lang="zh-TW" altLang="en-US" dirty="0" smtClean="0"/>
              <a:t> </a:t>
            </a:r>
            <a:r>
              <a:rPr lang="en-US" altLang="zh-TW" dirty="0" smtClean="0"/>
              <a:t>may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steal</a:t>
            </a:r>
            <a:r>
              <a:rPr lang="zh-TW" altLang="en-US" dirty="0" smtClean="0"/>
              <a:t> </a:t>
            </a:r>
            <a:r>
              <a:rPr lang="en-US" altLang="zh-TW" dirty="0" smtClean="0"/>
              <a:t>some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personal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information.</a:t>
            </a:r>
            <a:endParaRPr lang="zh-TW" altLang="en-US" dirty="0" smtClean="0"/>
          </a:p>
          <a:p>
            <a:endParaRPr lang="zh-TW" altLang="en-US" dirty="0"/>
          </a:p>
          <a:p>
            <a:r>
              <a:rPr lang="en-US" altLang="zh-TW" dirty="0" smtClean="0"/>
              <a:t>DNSSEC</a:t>
            </a:r>
            <a:r>
              <a:rPr lang="zh-TW" altLang="en-US" dirty="0" smtClean="0"/>
              <a:t> </a:t>
            </a:r>
            <a:r>
              <a:rPr lang="en-US" altLang="zh-TW" dirty="0" smtClean="0"/>
              <a:t>purpose: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integrity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Origin</a:t>
            </a:r>
            <a:r>
              <a:rPr lang="zh-TW" altLang="en-US" dirty="0" smtClean="0"/>
              <a:t> </a:t>
            </a:r>
            <a:r>
              <a:rPr lang="en-US" altLang="zh-TW" dirty="0" smtClean="0"/>
              <a:t>authentication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Authenticated</a:t>
            </a:r>
            <a:r>
              <a:rPr lang="zh-TW" altLang="en-US" dirty="0" smtClean="0"/>
              <a:t> </a:t>
            </a:r>
            <a:r>
              <a:rPr lang="en-US" altLang="zh-TW" dirty="0" smtClean="0"/>
              <a:t>denial</a:t>
            </a:r>
            <a:r>
              <a:rPr lang="zh-TW" altLang="en-US" dirty="0" smtClean="0"/>
              <a:t>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existence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Digital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Signature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44151" y="1690688"/>
            <a:ext cx="110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Signing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262610" y="3671888"/>
            <a:ext cx="166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smtClean="0"/>
              <a:t>Verification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97282" y="2743196"/>
            <a:ext cx="62564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mtClean="0"/>
              <a:t>Data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75168" y="2730541"/>
            <a:ext cx="12416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3"/>
            <a:endCxn id="9" idx="1"/>
          </p:cNvCxnSpPr>
          <p:nvPr/>
        </p:nvCxnSpPr>
        <p:spPr>
          <a:xfrm flipV="1">
            <a:off x="1722924" y="2915207"/>
            <a:ext cx="3752244" cy="12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62545" y="2558530"/>
            <a:ext cx="114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MD5,</a:t>
            </a:r>
            <a:r>
              <a:rPr lang="zh-TW" altLang="en-US" dirty="0" smtClean="0"/>
              <a:t> </a:t>
            </a:r>
            <a:r>
              <a:rPr lang="en-US" altLang="zh-TW" dirty="0" smtClean="0"/>
              <a:t>SHA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82502" y="2743196"/>
            <a:ext cx="217129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Digitally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Signed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9" idx="3"/>
            <a:endCxn id="13" idx="1"/>
          </p:cNvCxnSpPr>
          <p:nvPr/>
        </p:nvCxnSpPr>
        <p:spPr>
          <a:xfrm>
            <a:off x="6716827" y="2915207"/>
            <a:ext cx="2465675" cy="12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53711" y="2545498"/>
            <a:ext cx="180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RSA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Private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97282" y="4537936"/>
            <a:ext cx="62564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mtClean="0"/>
              <a:t>Data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75168" y="4520902"/>
            <a:ext cx="139245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3"/>
            <a:endCxn id="18" idx="1"/>
          </p:cNvCxnSpPr>
          <p:nvPr/>
        </p:nvCxnSpPr>
        <p:spPr>
          <a:xfrm flipV="1">
            <a:off x="1722924" y="4705568"/>
            <a:ext cx="3752244" cy="17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32446" y="4353270"/>
            <a:ext cx="114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MD5,</a:t>
            </a:r>
            <a:r>
              <a:rPr lang="zh-TW" altLang="en-US" dirty="0" smtClean="0"/>
              <a:t> </a:t>
            </a:r>
            <a:r>
              <a:rPr lang="en-US" altLang="zh-TW" dirty="0" smtClean="0"/>
              <a:t>SHA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97281" y="5435958"/>
            <a:ext cx="205018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Digtally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Signed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75168" y="5435958"/>
            <a:ext cx="139245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1" idx="3"/>
            <a:endCxn id="22" idx="1"/>
          </p:cNvCxnSpPr>
          <p:nvPr/>
        </p:nvCxnSpPr>
        <p:spPr>
          <a:xfrm>
            <a:off x="3147461" y="5620624"/>
            <a:ext cx="2327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13358" y="5251292"/>
            <a:ext cx="179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RSA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18" idx="3"/>
          </p:cNvCxnSpPr>
          <p:nvPr/>
        </p:nvCxnSpPr>
        <p:spPr>
          <a:xfrm>
            <a:off x="6867625" y="4705568"/>
            <a:ext cx="2882767" cy="1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3"/>
          </p:cNvCxnSpPr>
          <p:nvPr/>
        </p:nvCxnSpPr>
        <p:spPr>
          <a:xfrm>
            <a:off x="6867625" y="5620624"/>
            <a:ext cx="28827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750392" y="4426702"/>
            <a:ext cx="176142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 smtClean="0"/>
          </a:p>
          <a:p>
            <a:endParaRPr lang="zh-TW" altLang="en-US" dirty="0"/>
          </a:p>
          <a:p>
            <a:pPr algn="ctr"/>
            <a:r>
              <a:rPr lang="en-US" altLang="zh-TW" dirty="0" smtClean="0"/>
              <a:t>Check</a:t>
            </a:r>
            <a:endParaRPr lang="zh-TW" altLang="en-US" dirty="0" smtClean="0"/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972934" y="4932558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K</a:t>
            </a:r>
            <a:r>
              <a:rPr lang="en-US" altLang="zh-TW" dirty="0" smtClean="0"/>
              <a:t>SK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72934" y="5927624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DS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70696" y="4932558"/>
            <a:ext cx="13973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270696" y="5927624"/>
            <a:ext cx="13973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434465" y="5117224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4465" y="6112290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45103" y="4747892"/>
            <a:ext cx="2414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MD5,</a:t>
            </a:r>
            <a:r>
              <a:rPr lang="zh-TW" altLang="en-US" dirty="0" smtClean="0"/>
              <a:t> </a:t>
            </a:r>
            <a:r>
              <a:rPr lang="en-US" altLang="zh-TW" dirty="0" smtClean="0"/>
              <a:t>SHA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419827" y="4786679"/>
            <a:ext cx="1897632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000" dirty="0" smtClean="0"/>
          </a:p>
          <a:p>
            <a:pPr algn="ctr"/>
            <a:endParaRPr lang="zh-TW" altLang="en-US" sz="2000" dirty="0" smtClean="0"/>
          </a:p>
          <a:p>
            <a:pPr algn="ctr"/>
            <a:r>
              <a:rPr lang="en-US" altLang="zh-TW" sz="2000" dirty="0" smtClean="0"/>
              <a:t>Check</a:t>
            </a:r>
            <a:endParaRPr lang="zh-TW" altLang="en-US" sz="2000" dirty="0" smtClean="0"/>
          </a:p>
          <a:p>
            <a:endParaRPr lang="zh-TW" altLang="en-US" sz="2000" dirty="0" smtClean="0"/>
          </a:p>
          <a:p>
            <a:endParaRPr lang="zh-TW" altLang="en-US" sz="20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668086" y="5117224"/>
            <a:ext cx="27517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668086" y="6112289"/>
            <a:ext cx="27517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72934" y="4932558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ZSK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72934" y="5927624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RRSIG</a:t>
            </a:r>
            <a:r>
              <a:rPr lang="en-US" altLang="zh-TW" baseline="-25000" dirty="0" smtClean="0"/>
              <a:t>ZSK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70696" y="4932558"/>
            <a:ext cx="13973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70696" y="5927624"/>
            <a:ext cx="13973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40" idx="3"/>
          </p:cNvCxnSpPr>
          <p:nvPr/>
        </p:nvCxnSpPr>
        <p:spPr>
          <a:xfrm>
            <a:off x="2434465" y="5117224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434465" y="6112290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45103" y="4747892"/>
            <a:ext cx="2414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MD5,</a:t>
            </a:r>
            <a:r>
              <a:rPr lang="zh-TW" altLang="en-US" dirty="0" smtClean="0"/>
              <a:t> </a:t>
            </a:r>
            <a:r>
              <a:rPr lang="en-US" altLang="zh-TW" dirty="0" smtClean="0"/>
              <a:t>SHA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645103" y="5742957"/>
            <a:ext cx="2414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K</a:t>
            </a:r>
            <a:r>
              <a:rPr lang="en-US" altLang="zh-TW" dirty="0" smtClean="0"/>
              <a:t>SK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419827" y="4786679"/>
            <a:ext cx="1897632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000" dirty="0" smtClean="0"/>
          </a:p>
          <a:p>
            <a:pPr algn="ctr"/>
            <a:endParaRPr lang="zh-TW" altLang="en-US" sz="2000" dirty="0" smtClean="0"/>
          </a:p>
          <a:p>
            <a:pPr algn="ctr"/>
            <a:r>
              <a:rPr lang="en-US" altLang="zh-TW" sz="2000" dirty="0" smtClean="0"/>
              <a:t>Check</a:t>
            </a:r>
            <a:endParaRPr lang="zh-TW" altLang="en-US" sz="2000" dirty="0" smtClean="0"/>
          </a:p>
          <a:p>
            <a:endParaRPr lang="zh-TW" altLang="en-US" sz="2000" dirty="0" smtClean="0"/>
          </a:p>
          <a:p>
            <a:endParaRPr lang="zh-TW" altLang="en-US" sz="20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668086" y="5117224"/>
            <a:ext cx="27517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668086" y="6112289"/>
            <a:ext cx="27517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2327" y="1139271"/>
            <a:ext cx="13621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2328" y="3327030"/>
            <a:ext cx="13660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google.com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0695" y="585273"/>
            <a:ext cx="15193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DNSKEY</a:t>
            </a:r>
            <a:r>
              <a:rPr lang="zh-TW" altLang="en-US" dirty="0" smtClean="0"/>
              <a:t> </a:t>
            </a:r>
            <a:r>
              <a:rPr lang="en-US" altLang="zh-TW" dirty="0" smtClean="0"/>
              <a:t>(KSK)</a:t>
            </a:r>
            <a:endParaRPr lang="zh-TW" altLang="en-US" dirty="0" smtClean="0"/>
          </a:p>
          <a:p>
            <a:r>
              <a:rPr lang="en-US" altLang="zh-TW" dirty="0" smtClean="0"/>
              <a:t>DNSKEY</a:t>
            </a:r>
            <a:r>
              <a:rPr lang="zh-TW" altLang="en-US" dirty="0" smtClean="0"/>
              <a:t> </a:t>
            </a:r>
            <a:r>
              <a:rPr lang="en-US" altLang="zh-TW" dirty="0" smtClean="0"/>
              <a:t>(ZSK)</a:t>
            </a:r>
            <a:endParaRPr lang="zh-TW" altLang="en-US" dirty="0" smtClean="0"/>
          </a:p>
          <a:p>
            <a:r>
              <a:rPr lang="en-US" altLang="zh-TW" dirty="0" smtClean="0"/>
              <a:t>RRSIG</a:t>
            </a:r>
            <a:r>
              <a:rPr lang="en-US" altLang="zh-TW" baseline="-25000" dirty="0" smtClean="0"/>
              <a:t>ZSK</a:t>
            </a:r>
            <a:endParaRPr lang="zh-TW" altLang="en-US" baseline="-25000" dirty="0" smtClean="0"/>
          </a:p>
          <a:p>
            <a:r>
              <a:rPr lang="en-US" altLang="zh-TW" dirty="0" err="1" smtClean="0"/>
              <a:t>RRSIG</a:t>
            </a:r>
            <a:r>
              <a:rPr lang="en-US" altLang="zh-TW" baseline="-25000" dirty="0" err="1" smtClean="0"/>
              <a:t>RRset</a:t>
            </a:r>
            <a:endParaRPr lang="zh-TW" altLang="en-US" baseline="-25000" dirty="0" smtClean="0"/>
          </a:p>
          <a:p>
            <a:r>
              <a:rPr lang="en-US" altLang="zh-TW" dirty="0" smtClean="0"/>
              <a:t>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0695" y="2773032"/>
            <a:ext cx="15193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DNSKEY</a:t>
            </a:r>
            <a:r>
              <a:rPr lang="zh-TW" altLang="en-US" dirty="0" smtClean="0"/>
              <a:t> </a:t>
            </a:r>
            <a:r>
              <a:rPr lang="en-US" altLang="zh-TW" dirty="0" smtClean="0"/>
              <a:t>(KSK)</a:t>
            </a:r>
            <a:endParaRPr lang="zh-TW" altLang="en-US" dirty="0" smtClean="0"/>
          </a:p>
          <a:p>
            <a:r>
              <a:rPr lang="en-US" altLang="zh-TW" dirty="0" smtClean="0"/>
              <a:t>DNSKEY</a:t>
            </a:r>
            <a:r>
              <a:rPr lang="zh-TW" altLang="en-US" dirty="0" smtClean="0"/>
              <a:t> </a:t>
            </a:r>
            <a:r>
              <a:rPr lang="en-US" altLang="zh-TW" dirty="0" smtClean="0"/>
              <a:t>(ZSK)</a:t>
            </a:r>
            <a:endParaRPr lang="zh-TW" altLang="en-US" dirty="0" smtClean="0"/>
          </a:p>
          <a:p>
            <a:r>
              <a:rPr lang="en-US" altLang="zh-TW" dirty="0" smtClean="0"/>
              <a:t>RRSIG</a:t>
            </a:r>
            <a:r>
              <a:rPr lang="en-US" altLang="zh-TW" baseline="-25000" dirty="0" smtClean="0"/>
              <a:t>ZSK</a:t>
            </a:r>
            <a:endParaRPr lang="zh-TW" altLang="en-US" baseline="-25000" dirty="0" smtClean="0"/>
          </a:p>
          <a:p>
            <a:r>
              <a:rPr lang="en-US" altLang="zh-TW" dirty="0" err="1" smtClean="0"/>
              <a:t>RRSIG</a:t>
            </a:r>
            <a:r>
              <a:rPr lang="en-US" altLang="zh-TW" baseline="-25000" dirty="0" err="1" smtClean="0"/>
              <a:t>RRset</a:t>
            </a:r>
            <a:endParaRPr lang="zh-TW" altLang="en-US" baseline="-25000" dirty="0" smtClean="0"/>
          </a:p>
          <a:p>
            <a:r>
              <a:rPr lang="en-US" altLang="zh-TW" dirty="0" err="1" smtClean="0"/>
              <a:t>RRset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43956" y="585273"/>
            <a:ext cx="3273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Key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Keys</a:t>
            </a:r>
            <a:r>
              <a:rPr lang="zh-TW" altLang="en-US" dirty="0" smtClean="0"/>
              <a:t> </a:t>
            </a:r>
            <a:r>
              <a:rPr lang="en-US" altLang="zh-TW" dirty="0" smtClean="0"/>
              <a:t>(KSK)</a:t>
            </a:r>
            <a:endParaRPr lang="zh-TW" altLang="en-US" dirty="0" smtClean="0"/>
          </a:p>
          <a:p>
            <a:r>
              <a:rPr lang="en-US" altLang="zh-TW" dirty="0" smtClean="0"/>
              <a:t>Zone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Keys</a:t>
            </a:r>
            <a:r>
              <a:rPr lang="zh-TW" altLang="en-US" dirty="0" smtClean="0"/>
              <a:t> </a:t>
            </a:r>
            <a:r>
              <a:rPr lang="en-US" altLang="zh-TW" dirty="0" smtClean="0"/>
              <a:t>(ZSK)</a:t>
            </a:r>
            <a:endParaRPr lang="zh-TW" altLang="en-US" dirty="0" smtClean="0"/>
          </a:p>
          <a:p>
            <a:r>
              <a:rPr lang="en-US" altLang="zh-TW" dirty="0" smtClean="0"/>
              <a:t>Resource</a:t>
            </a:r>
            <a:r>
              <a:rPr lang="zh-TW" altLang="en-US" dirty="0" smtClean="0"/>
              <a:t> </a:t>
            </a:r>
            <a:r>
              <a:rPr lang="en-US" altLang="zh-TW" dirty="0" smtClean="0"/>
              <a:t>Record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Sigature</a:t>
            </a:r>
            <a:r>
              <a:rPr lang="zh-TW" altLang="en-US" dirty="0" smtClean="0"/>
              <a:t> </a:t>
            </a:r>
            <a:r>
              <a:rPr lang="en-US" altLang="zh-TW" dirty="0" smtClean="0"/>
              <a:t>(RRSIG)</a:t>
            </a:r>
            <a:endParaRPr lang="zh-TW" altLang="en-US" dirty="0" smtClean="0"/>
          </a:p>
          <a:p>
            <a:r>
              <a:rPr lang="en-US" altLang="zh-TW" dirty="0" smtClean="0"/>
              <a:t>Delegation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Signer</a:t>
            </a:r>
            <a:r>
              <a:rPr lang="zh-TW" altLang="en-US" dirty="0" smtClean="0"/>
              <a:t> </a:t>
            </a:r>
            <a:r>
              <a:rPr lang="en-US" altLang="zh-TW" dirty="0" smtClean="0"/>
              <a:t>(DS)</a:t>
            </a:r>
            <a:endParaRPr lang="en-US" dirty="0"/>
          </a:p>
        </p:txBody>
      </p:sp>
      <p:cxnSp>
        <p:nvCxnSpPr>
          <p:cNvPr id="9" name="Straight Connector 8"/>
          <p:cNvCxnSpPr>
            <a:stCxn id="3" idx="3"/>
            <a:endCxn id="5" idx="1"/>
          </p:cNvCxnSpPr>
          <p:nvPr/>
        </p:nvCxnSpPr>
        <p:spPr>
          <a:xfrm>
            <a:off x="2434465" y="1323937"/>
            <a:ext cx="28362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  <a:endCxn id="6" idx="1"/>
          </p:cNvCxnSpPr>
          <p:nvPr/>
        </p:nvCxnSpPr>
        <p:spPr>
          <a:xfrm>
            <a:off x="2438402" y="3511696"/>
            <a:ext cx="2832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2934" y="4932559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RRset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72934" y="5927625"/>
            <a:ext cx="14615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RRSIG</a:t>
            </a:r>
            <a:r>
              <a:rPr lang="en-US" altLang="zh-TW" baseline="-25000" dirty="0" err="1" smtClean="0"/>
              <a:t>RRset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270696" y="4932559"/>
            <a:ext cx="15193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0696" y="5927625"/>
            <a:ext cx="15193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Hash</a:t>
            </a:r>
            <a:r>
              <a:rPr lang="zh-TW" altLang="en-US" dirty="0" smtClean="0"/>
              <a:t> 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>
          <a:xfrm>
            <a:off x="2434465" y="5117225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3" idx="3"/>
            <a:endCxn id="18" idx="1"/>
          </p:cNvCxnSpPr>
          <p:nvPr/>
        </p:nvCxnSpPr>
        <p:spPr>
          <a:xfrm>
            <a:off x="2434465" y="6112291"/>
            <a:ext cx="2836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45103" y="4747893"/>
            <a:ext cx="2414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MD5,</a:t>
            </a:r>
            <a:r>
              <a:rPr lang="zh-TW" altLang="en-US" dirty="0" smtClean="0"/>
              <a:t> </a:t>
            </a:r>
            <a:r>
              <a:rPr lang="en-US" altLang="zh-TW" dirty="0" smtClean="0"/>
              <a:t>SHA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645103" y="5742958"/>
            <a:ext cx="2414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ZSK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 </a:t>
            </a:r>
            <a:r>
              <a:rPr lang="en-US" altLang="zh-TW" dirty="0" smtClean="0"/>
              <a:t>Key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419827" y="4786680"/>
            <a:ext cx="1897632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000" dirty="0" smtClean="0"/>
          </a:p>
          <a:p>
            <a:pPr algn="ctr"/>
            <a:endParaRPr lang="zh-TW" altLang="en-US" sz="2000" dirty="0" smtClean="0"/>
          </a:p>
          <a:p>
            <a:pPr algn="ctr"/>
            <a:r>
              <a:rPr lang="en-US" altLang="zh-TW" sz="2000" dirty="0" smtClean="0"/>
              <a:t>Check</a:t>
            </a:r>
            <a:endParaRPr lang="zh-TW" altLang="en-US" sz="2000" dirty="0" smtClean="0"/>
          </a:p>
          <a:p>
            <a:endParaRPr lang="zh-TW" altLang="en-US" sz="2000" dirty="0" smtClean="0"/>
          </a:p>
          <a:p>
            <a:endParaRPr lang="zh-TW" altLang="en-US" sz="2000" dirty="0"/>
          </a:p>
        </p:txBody>
      </p:sp>
      <p:cxnSp>
        <p:nvCxnSpPr>
          <p:cNvPr id="27" name="Straight Arrow Connector 26"/>
          <p:cNvCxnSpPr>
            <a:stCxn id="17" idx="3"/>
          </p:cNvCxnSpPr>
          <p:nvPr/>
        </p:nvCxnSpPr>
        <p:spPr>
          <a:xfrm>
            <a:off x="6790006" y="5117225"/>
            <a:ext cx="26298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</p:cNvCxnSpPr>
          <p:nvPr/>
        </p:nvCxnSpPr>
        <p:spPr>
          <a:xfrm>
            <a:off x="6790006" y="6112291"/>
            <a:ext cx="26298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21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  <p:bldP spid="12" grpId="0" animBg="1"/>
      <p:bldP spid="13" grpId="0" animBg="1"/>
      <p:bldP spid="17" grpId="0" animBg="1"/>
      <p:bldP spid="18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Recursive</a:t>
            </a:r>
            <a:r>
              <a:rPr lang="zh-TW" altLang="en-US" dirty="0" smtClean="0"/>
              <a:t> </a:t>
            </a:r>
            <a:r>
              <a:rPr lang="en-US" altLang="zh-TW" dirty="0" smtClean="0"/>
              <a:t>query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If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cached,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consumer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prefix</a:t>
            </a:r>
            <a:r>
              <a:rPr lang="zh-TW" altLang="en-US" dirty="0" smtClean="0"/>
              <a:t> </a:t>
            </a:r>
            <a:r>
              <a:rPr lang="en-US" altLang="zh-TW" dirty="0" smtClean="0"/>
              <a:t>“NDNS-R”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present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recursive</a:t>
            </a:r>
            <a:r>
              <a:rPr lang="zh-TW" altLang="en-US" dirty="0" smtClean="0"/>
              <a:t> </a:t>
            </a:r>
            <a:r>
              <a:rPr lang="en-US" altLang="zh-TW" dirty="0" smtClean="0"/>
              <a:t>query.</a:t>
            </a:r>
            <a:endParaRPr lang="zh-TW" altLang="en-US" dirty="0" smtClean="0"/>
          </a:p>
          <a:p>
            <a:pPr marL="0" indent="0">
              <a:buNone/>
            </a:pPr>
            <a:r>
              <a:rPr lang="zh-TW" altLang="en-US" sz="2400" dirty="0" smtClean="0"/>
              <a:t>  </a:t>
            </a:r>
            <a:r>
              <a:rPr lang="en-US" altLang="zh-TW" sz="2000" dirty="0"/>
              <a:t>“/NDNS-R/net/</a:t>
            </a:r>
            <a:r>
              <a:rPr lang="en-US" altLang="zh-TW" sz="2000" dirty="0" err="1"/>
              <a:t>ndnsim</a:t>
            </a:r>
            <a:r>
              <a:rPr lang="en-US" altLang="zh-TW" sz="2000" dirty="0"/>
              <a:t>/www/TXT”</a:t>
            </a:r>
            <a:r>
              <a:rPr lang="zh-TW" altLang="en-US" sz="2000" dirty="0"/>
              <a:t> </a:t>
            </a:r>
            <a:r>
              <a:rPr lang="en-US" altLang="zh-TW" sz="2000" dirty="0"/>
              <a:t>(The</a:t>
            </a:r>
            <a:r>
              <a:rPr lang="zh-TW" altLang="en-US" sz="2000" dirty="0"/>
              <a:t> </a:t>
            </a:r>
            <a:r>
              <a:rPr lang="en-US" altLang="zh-TW" sz="2000" dirty="0"/>
              <a:t>closest</a:t>
            </a:r>
            <a:r>
              <a:rPr lang="zh-TW" altLang="en-US" sz="2000" dirty="0"/>
              <a:t> </a:t>
            </a:r>
            <a:r>
              <a:rPr lang="en-US" altLang="zh-TW" sz="2000" dirty="0"/>
              <a:t>NDNS)</a:t>
            </a:r>
            <a:endParaRPr lang="zh-TW" altLang="en-US" sz="2000" dirty="0"/>
          </a:p>
          <a:p>
            <a:pPr marL="0" indent="0">
              <a:buNone/>
            </a:pPr>
            <a:r>
              <a:rPr lang="zh-TW" altLang="en-US" sz="2000" dirty="0"/>
              <a:t>  </a:t>
            </a:r>
            <a:r>
              <a:rPr lang="en-US" altLang="zh-TW" sz="2000" dirty="0"/>
              <a:t>“/com/google/NDNS-R/net/</a:t>
            </a:r>
            <a:r>
              <a:rPr lang="en-US" altLang="zh-TW" sz="2000" dirty="0" err="1"/>
              <a:t>ndnsim</a:t>
            </a:r>
            <a:r>
              <a:rPr lang="en-US" altLang="zh-TW" sz="2000" dirty="0"/>
              <a:t>/www/TXT”</a:t>
            </a:r>
            <a:r>
              <a:rPr lang="zh-TW" altLang="en-US" sz="2000" dirty="0"/>
              <a:t> </a:t>
            </a:r>
            <a:r>
              <a:rPr lang="en-US" altLang="zh-TW" sz="2000" dirty="0"/>
              <a:t>(The</a:t>
            </a:r>
            <a:r>
              <a:rPr lang="zh-TW" altLang="en-US" sz="2000" dirty="0"/>
              <a:t> </a:t>
            </a:r>
            <a:r>
              <a:rPr lang="en-US" altLang="zh-TW" sz="2000" dirty="0"/>
              <a:t>NDNS</a:t>
            </a:r>
            <a:r>
              <a:rPr lang="zh-TW" altLang="en-US" sz="2000" dirty="0"/>
              <a:t> </a:t>
            </a:r>
            <a:r>
              <a:rPr lang="en-US" altLang="zh-TW" sz="2000" dirty="0"/>
              <a:t>of</a:t>
            </a:r>
            <a:r>
              <a:rPr lang="zh-TW" altLang="en-US" sz="2000" dirty="0"/>
              <a:t> </a:t>
            </a:r>
            <a:r>
              <a:rPr lang="en-US" altLang="zh-TW" sz="2000" dirty="0"/>
              <a:t>google)</a:t>
            </a:r>
            <a:endParaRPr lang="zh-TW" altLang="en-US" sz="2000" dirty="0" smtClean="0"/>
          </a:p>
          <a:p>
            <a:endParaRPr lang="zh-TW" altLang="en-US" dirty="0" smtClean="0"/>
          </a:p>
          <a:p>
            <a:r>
              <a:rPr lang="en-US" altLang="zh-TW" dirty="0" smtClean="0"/>
              <a:t>Iterative</a:t>
            </a:r>
            <a:r>
              <a:rPr lang="zh-TW" altLang="en-US" dirty="0" smtClean="0"/>
              <a:t> </a:t>
            </a:r>
            <a:r>
              <a:rPr lang="en-US" altLang="zh-TW" dirty="0" smtClean="0"/>
              <a:t>query</a:t>
            </a:r>
            <a:r>
              <a:rPr lang="zh-TW" altLang="en-US" dirty="0" smtClean="0"/>
              <a:t> </a:t>
            </a:r>
            <a:r>
              <a:rPr lang="mr-IN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If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not</a:t>
            </a:r>
            <a:r>
              <a:rPr lang="zh-TW" altLang="en-US" dirty="0" smtClean="0"/>
              <a:t> </a:t>
            </a:r>
            <a:r>
              <a:rPr lang="en-US" altLang="zh-TW" dirty="0" smtClean="0"/>
              <a:t>cached,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iterative</a:t>
            </a:r>
            <a:r>
              <a:rPr lang="zh-TW" altLang="en-US" dirty="0" smtClean="0"/>
              <a:t> </a:t>
            </a:r>
            <a:r>
              <a:rPr lang="en-US" altLang="zh-TW" dirty="0" smtClean="0"/>
              <a:t>query</a:t>
            </a:r>
            <a:r>
              <a:rPr lang="zh-TW" altLang="en-US" dirty="0" smtClean="0"/>
              <a:t> </a:t>
            </a:r>
            <a:r>
              <a:rPr lang="en-US" altLang="zh-TW" dirty="0" smtClean="0"/>
              <a:t>would</a:t>
            </a:r>
            <a:r>
              <a:rPr lang="zh-TW" altLang="en-US" dirty="0" smtClean="0"/>
              <a:t> </a:t>
            </a:r>
            <a:r>
              <a:rPr lang="en-US" altLang="zh-TW" dirty="0" smtClean="0"/>
              <a:t>be</a:t>
            </a:r>
            <a:r>
              <a:rPr lang="zh-TW" altLang="en-US" dirty="0" smtClean="0"/>
              <a:t> </a:t>
            </a:r>
            <a:r>
              <a:rPr lang="en-US" altLang="zh-TW" dirty="0" smtClean="0"/>
              <a:t>looked</a:t>
            </a:r>
            <a:r>
              <a:rPr lang="zh-TW" altLang="en-US" dirty="0" smtClean="0"/>
              <a:t> </a:t>
            </a:r>
            <a:r>
              <a:rPr lang="en-US" altLang="zh-TW" dirty="0" smtClean="0"/>
              <a:t>like</a:t>
            </a:r>
            <a:r>
              <a:rPr lang="zh-TW" altLang="en-US" dirty="0" smtClean="0"/>
              <a:t> </a:t>
            </a:r>
            <a:r>
              <a:rPr lang="en-US" altLang="zh-TW" sz="2000" dirty="0" smtClean="0"/>
              <a:t>“/NDNS/</a:t>
            </a:r>
            <a:r>
              <a:rPr lang="zh-TW" altLang="en-US" sz="2000" dirty="0" smtClean="0"/>
              <a:t> </a:t>
            </a:r>
            <a:r>
              <a:rPr lang="en-US" altLang="zh-TW" sz="2000" i="1" dirty="0" err="1" smtClean="0"/>
              <a:t>zone_name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/NS”</a:t>
            </a:r>
            <a:r>
              <a:rPr lang="en-US" altLang="zh-TW" dirty="0" smtClean="0"/>
              <a:t>.</a:t>
            </a:r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267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530</Words>
  <Application>Microsoft Macintosh PowerPoint</Application>
  <PresentationFormat>Widescreen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Mangal</vt:lpstr>
      <vt:lpstr>新細明體</vt:lpstr>
      <vt:lpstr>Arial</vt:lpstr>
      <vt:lpstr>Office Theme</vt:lpstr>
      <vt:lpstr>Domain name service for Named Data Networking</vt:lpstr>
      <vt:lpstr>Outline</vt:lpstr>
      <vt:lpstr>Background</vt:lpstr>
      <vt:lpstr>DNS</vt:lpstr>
      <vt:lpstr>PowerPoint Presentation</vt:lpstr>
      <vt:lpstr>DNS Security Extensions (DNSSEC)</vt:lpstr>
      <vt:lpstr>Digital Signature</vt:lpstr>
      <vt:lpstr>PowerPoint Presentation</vt:lpstr>
      <vt:lpstr>NDNS</vt:lpstr>
      <vt:lpstr>PowerPoint Presentation</vt:lpstr>
      <vt:lpstr>PowerPoint Presentation</vt:lpstr>
      <vt:lpstr>NDNS Security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name service for Named Data Networking</dc:title>
  <dc:creator>Microsoft Office User</dc:creator>
  <cp:lastModifiedBy>Microsoft Office User</cp:lastModifiedBy>
  <cp:revision>29</cp:revision>
  <dcterms:created xsi:type="dcterms:W3CDTF">2017-10-07T21:39:23Z</dcterms:created>
  <dcterms:modified xsi:type="dcterms:W3CDTF">2017-10-13T20:34:46Z</dcterms:modified>
</cp:coreProperties>
</file>