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0" r:id="rId3"/>
    <p:sldId id="270" r:id="rId4"/>
    <p:sldId id="271" r:id="rId5"/>
    <p:sldId id="294" r:id="rId6"/>
    <p:sldId id="281" r:id="rId7"/>
    <p:sldId id="257" r:id="rId8"/>
    <p:sldId id="291" r:id="rId9"/>
    <p:sldId id="292" r:id="rId10"/>
    <p:sldId id="293" r:id="rId11"/>
    <p:sldId id="277" r:id="rId12"/>
    <p:sldId id="258" r:id="rId13"/>
    <p:sldId id="268" r:id="rId14"/>
    <p:sldId id="269" r:id="rId15"/>
    <p:sldId id="274" r:id="rId16"/>
    <p:sldId id="275" r:id="rId17"/>
    <p:sldId id="278" r:id="rId18"/>
    <p:sldId id="273" r:id="rId19"/>
    <p:sldId id="263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88" r:id="rId28"/>
    <p:sldId id="290" r:id="rId29"/>
    <p:sldId id="276" r:id="rId30"/>
    <p:sldId id="272" r:id="rId31"/>
    <p:sldId id="267" r:id="rId3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A74D-891A-47DF-9C98-F4AAB15C05C4}" type="datetimeFigureOut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A8285-7F75-4E4D-908A-766B55E545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89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B1AE55-84D4-45FD-86EB-D7E573A5E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CE9D169-7F57-4973-A5B0-4CE973756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04024C-3D70-4953-AB81-0F417E9B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6D8C-8CC9-4B8B-A9F3-9268FF95DF82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88F7CC-7D1B-4083-99FE-93B60F81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531BCC-A1BE-4035-8908-6A9F5B40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01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35B09-0077-4CAC-894A-E1314335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F974138-A890-44F7-8D52-4CB91F0A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E699DD-F40A-41D5-B0F1-83B1798F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7FB6-E401-48DE-AC5D-137F641CED6A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8AC355-F6D4-4C2E-8CA9-0A3C443D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258D69-C50B-4051-98A6-4CECD7AE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90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DAD9121-7301-4CA6-9FB9-DFBE3779C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C7FDFD-9892-41DE-B231-9A71E3753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EBF30D-4C3E-4B49-B00B-CF6DED9C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1775-F116-434C-A58F-10BAE1C5DBF2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170F3C-643F-4137-BFEF-B568FD10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44A4A3-F067-4E72-B79E-549BD5E8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93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0EF660-F984-4960-9AF1-5988C7C0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1BE6ED-EAF5-439A-838C-97A272530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83F855-B1EC-4343-BAF4-19B2A62D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B616-E429-4126-B365-DBCBF8F75E76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2A2F4C-80B9-4ECA-9516-0BC50CDD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A455E7-75C3-464D-AAC9-B3EDB35E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24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B81EA2-F0EF-47E7-8DEE-64B9BBDE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E71BCDB-03BB-4640-8551-7DEDB3B8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196F35-9F92-4F2B-851A-972E1967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49EC-8956-4557-8F78-DAD1D85707B2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F2C31C-E8AE-453F-B3E6-550DBB0E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DDE734-BB62-459B-B4E2-439C8A0F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40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FFC32-0E3B-418E-B5DB-E2063260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2E3A5C-DE11-498B-AA5D-57C3ACE5F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1C149F-E67A-4235-B45D-EFAECF9E1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F2699F-74AB-4D97-BF43-01FFF3B1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98B3-00DD-4049-8588-45614B3C64F6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6A75879-61EA-4CC5-B90F-81A731B8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6D4F21-B457-4E14-8184-EC3742EE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41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022DF1-B0B3-4CF2-B4B9-8288EE18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C2C48A-ABCC-451F-A5D8-9D43A5003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336FC7F-42E2-409B-8516-94B5BE956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1B197AA-3B03-421E-B7CC-F22B1BCCE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16C6C0B-59B5-46DE-AB73-5FF90C8CE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62E7A12-EAD7-4D08-95FA-1EE69D1B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CB93-E502-4907-BEC7-2BD335475EAF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4E025A3-DD9B-411C-AB98-0C85CAF4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69D310C-1B02-4530-9912-D1ECD5ED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49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EC281C-2B94-4E85-99D8-4E0D24CC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AA9DC0B-D3F5-4FA2-9DBB-843BFC76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986B-03E8-4A82-AF8D-FD39EAFE6427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22CD9A-EE8A-45C4-ACAD-AF657D47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4E1A2F1-0431-407B-8CD7-004FD8DE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16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4F0322C-A788-4279-921A-E483925B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336A-C6E7-4A83-B014-B22ED0C6F376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583AB10-4D84-4458-B1E5-26897249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F1C7F7-D143-4AD4-8AD2-2A76FB73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85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BA1400-B35B-40F7-B177-9C4EAEB8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731267-5239-4690-88F3-BD26A0C08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83308BD-1DBD-4428-9B2A-0EE9BEBC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A210ACD-3066-41D1-9531-9F3DBEF5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9615-ABCD-4C23-9558-353972C5C100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707B5CF-F3BB-45F1-BC55-5F697767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643428-1689-45E3-820A-C39526AE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81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BE27B8-7DDF-4799-8C89-60FED330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6C0F3A4-637A-487A-8D47-BE6EBE37B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4959F7-AEB1-4F59-87EC-2A0FD9CF6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862D7D-2684-43CB-98C5-E79F1EAA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40DE-2D37-4DD3-B020-DE77A54F2251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C56DFB6-9A08-40DC-A9C6-008BC1FC4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8C31A91-CD72-4157-88A8-BE69D0E8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18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24B45B8-56CE-4895-A623-4FD8EAF6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C9E147-6487-4D95-A7AD-C049901B6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3D511B-FB0B-484B-B8EA-DB3E9C7DA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D58B-D7CC-4FF1-A396-CEE9904DDFAA}" type="datetime1">
              <a:rPr lang="zh-TW" altLang="en-US" smtClean="0"/>
              <a:t>2019/7/10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D248E8-EA37-40D8-837A-98D3BADD5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2280B7-5834-469E-B938-9B9941CEF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D1ED7-7762-4E0E-93E1-A1E18B316C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73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1028CD-5B6E-4F7F-A526-CFC6972A5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178" y="1729297"/>
            <a:ext cx="10329644" cy="2387600"/>
          </a:xfrm>
        </p:spPr>
        <p:txBody>
          <a:bodyPr>
            <a:no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ea typeface="新細明體" pitchFamily="2"/>
                <a:cs typeface="Times New Roman" panose="02020603050405020304" pitchFamily="18" charset="0"/>
              </a:rPr>
              <a:t>The Design and Implementation of</a:t>
            </a:r>
            <a:br>
              <a:rPr lang="en-US" altLang="zh-TW" sz="4000" dirty="0">
                <a:latin typeface="Times New Roman" panose="02020603050405020304" pitchFamily="18" charset="0"/>
                <a:ea typeface="新細明體" pitchFamily="2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ea typeface="新細明體" pitchFamily="2"/>
                <a:cs typeface="Times New Roman" panose="02020603050405020304" pitchFamily="18" charset="0"/>
              </a:rPr>
              <a:t>Web-based Real-Time Communication (WebRTC) Technology in Named-Data Networking (NDN) with a browser based on PyQt5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E45198E-F18D-4462-930D-40709BD75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9252"/>
            <a:ext cx="9144000" cy="165576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王琮閔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指導教授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吳坤熹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網路協定工程及應用研究實驗室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D80B19-7F69-4BDD-AC6B-E7B0A1A9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56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FAE20B-710F-471F-A6AD-74B13CA0B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F2E142-D00A-496D-9F8F-3DD250035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網頁存取服務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瀏覽器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網頁即時通訊應用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485555-2DA0-4961-AC12-ED00B666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66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1D073D-906A-44CF-B2FC-45461846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27518B-E30A-4132-9BB3-20E7E95A9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在瀏覽器的應用層面非常匱乏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讓初次使用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的人也能輕易上手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NDN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運作機制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27F1BC3-6E22-4BEA-B325-9DD3135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26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8E4319-EBB6-41AE-A699-CDC7E6C2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04CBD3-D35B-4E24-B9F7-C40987900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裡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兩種角色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Consumer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要求資料的一方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Producer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提供資料的一方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的封包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Interest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用於要求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包含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Name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Data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用於回應要求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包含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Content</a:t>
            </a:r>
          </a:p>
          <a:p>
            <a:pPr lvl="2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CD646E1-2B2C-4C10-9609-832E2CB2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83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C7D521-8D12-44AF-AFC8-3024BCA62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網路節點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2608D48-D572-46A5-96A7-3BFB03B85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143" y="1529932"/>
            <a:ext cx="6137714" cy="5032925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CA643E-B322-4867-93C7-BB75BFF6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58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391C6C-FC09-4863-AFC1-7AD0463E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網路基礎建設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6810EA-C38E-4417-A395-99D5F52EE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0D1B0C8-73D1-41D0-9602-27A1815D76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5" y="2685143"/>
            <a:ext cx="7812314" cy="2731726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682551-7585-4473-9FF7-7FA8CD98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65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C8A441-4E5D-45B9-9E1B-D7CD338B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Producer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69CC3E-FF44-4DEE-A424-8E91DDCDB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Request Responder Module: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用於回應網頁的要求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File System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提取網頁的檔案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 Module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收送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Interest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Data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FEEB929-FD9B-4D5D-893F-BFCDABB0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65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884603-E400-4B52-97AD-2834AA72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Consumer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484455-D859-408D-AC92-C580E518E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Browser UI:</a:t>
            </a:r>
          </a:p>
          <a:p>
            <a:pPr marL="457200" lvl="1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提供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NDN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協定的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URL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輸入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(ndn://ncnu/chat/index.html) </a:t>
            </a:r>
          </a:p>
          <a:p>
            <a:pPr marL="457200" lvl="1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以及網頁的顯示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HTML Parse and Render Module: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負責解析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HTML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以及建構輸出畫面，並且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支援標籤來源為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NDN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協定的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URL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 Module: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收送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Interest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Data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F5960F-9557-4682-AAEF-72F8AB36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34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6C3F42-427E-4BDB-BA03-788454F7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0DB3265-D9A1-4720-B6A8-3C0AC9762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7" y="1942901"/>
            <a:ext cx="6346930" cy="4007014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D9B9FC4-8995-458D-A553-9353A335E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838" y="1809222"/>
            <a:ext cx="4764638" cy="3888479"/>
          </a:xfrm>
          <a:prstGeom prst="rect">
            <a:avLst/>
          </a:prstGeom>
        </p:spPr>
      </p:pic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D3861450-4396-4A76-8EB5-569EEFEC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033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C234AA-FF49-4E63-9663-07300442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網頁即時通訊架構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8861E391-5363-41C4-ADB7-CFEB00746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7" y="2223571"/>
            <a:ext cx="7248525" cy="3152775"/>
          </a:xfr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377CCF-79C0-4825-B246-17242647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04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2C21AA-9AB8-45A8-A884-ABA664E8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網頁即時通訊模組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08E388-2BCB-4D39-91B5-566044F96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329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Alive Module</a:t>
            </a:r>
          </a:p>
          <a:p>
            <a:pPr lvl="0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Register Module</a:t>
            </a:r>
          </a:p>
          <a:p>
            <a:pPr lvl="0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Search Module</a:t>
            </a:r>
          </a:p>
          <a:p>
            <a:pPr lvl="0"/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Session </a:t>
            </a:r>
            <a:r>
              <a:rPr 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Module</a:t>
            </a:r>
          </a:p>
          <a:p>
            <a:pPr lvl="0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Message Module</a:t>
            </a:r>
          </a:p>
          <a:p>
            <a:pPr lvl="0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Voice Chat Module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82988F8-7F90-4680-9B56-C358ED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25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7CF291-456C-47A7-B64F-5B75DC64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E83096-E11B-4AEE-A450-8CB216427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研究目的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網路節點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的發展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網路基礎建設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Producer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Consumer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網頁即時通訊架構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網頁即時通訊模組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操作流程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Demo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3D24B0-42F9-41ED-AB5A-9BD8A37E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79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F3E3AC-B66C-4796-972D-FBDE4E35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Alive Module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BBDEBA1-C9BD-4FAC-B49F-B775D420B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2648744"/>
            <a:ext cx="9915525" cy="27051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2065CC-8418-46A8-8256-A80B9E336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40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DBB976-0C81-4776-B173-CADE1B14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Register Module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AC6033-3DBE-4CCE-AA44-E39377D8C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註冊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ncnu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/chat/username/alive</a:t>
            </a:r>
          </a:p>
          <a:p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註冊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/broadcast/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ncnu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/chat/members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E072D9-BA4D-4A1E-B26C-B3AF8117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174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DC1EAD-B382-4FA0-AC5B-AEC7AA00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Module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44C1C94-D4CD-40B6-98C1-80573BBF0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46" y="662398"/>
            <a:ext cx="6547623" cy="5876514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8F68C9-24C8-490B-80DC-6A64E142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37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7731E4-F721-4C07-B1EE-51A09F19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Session Module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4FFF4E5-AE1E-4CB3-811C-57B33ACF6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2458244"/>
            <a:ext cx="9153525" cy="30861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C9532B-CC41-483D-9350-3F893A68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44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558D10-F0AC-4A41-9562-395695BB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Session Module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C959216-13EA-42A1-914A-C91AE2EB0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2429669"/>
            <a:ext cx="9153525" cy="314325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E28BE5-98FF-48FF-9DEE-7686B171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896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93AD01-A593-4B6A-A3F8-211FE66E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Message Module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EB06C9F-11DF-4DAF-AA08-4D865AB89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2458244"/>
            <a:ext cx="5343525" cy="30861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11550F6-1AD3-4AF4-B869-A48BCF19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867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9CFE74-F1AF-49F7-8764-99F71E17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Voice Chat Module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A513DA3-81A5-4635-9636-2962DB73D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7" y="2458244"/>
            <a:ext cx="9534525" cy="30861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2ACB51-2060-46CF-ADD8-2AB67103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152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767D3C-7F62-453D-9A8F-18CC8DDF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Voice Chat Module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C90384B-4EAA-41A1-AA22-18801DF2F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2458244"/>
            <a:ext cx="4486275" cy="30861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4E8AFE-2E0E-4744-BDA5-BE02140B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261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E70277-BDCD-40FB-84AA-F67F438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Voice Chat Module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2F97BDD-4F8B-463F-A36E-FAEE71E89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2077244"/>
            <a:ext cx="4210050" cy="38481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F537B3-3A1F-4338-AA67-52F26036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614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B58A50-A4AF-4ACC-91EE-1A742AAF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操作流程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DA94709-0D69-4927-8DD4-48CC7B578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5" y="455780"/>
            <a:ext cx="5954485" cy="6083132"/>
          </a:xfrm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666F23AD-C5F9-49D0-AAEE-A36D64AE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67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A83B6A-6B81-4811-845D-343C5231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0E1D4C-40E8-4A51-98C8-1037ECC6F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58307" cy="4351338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SANDVINE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2018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年提出的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The Global Internet Phenomena Report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，光是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Video Streaming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所以用的下載流量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高達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57.69 %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影音串流服務需要回應每個使用者的要求，除了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伺服器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工作量繁重之外，流量也是非常龐大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EC482D-C408-4464-B214-10DD4F34BAC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677835" y="2172159"/>
            <a:ext cx="2675965" cy="35751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7">
            <a:extLst>
              <a:ext uri="{FF2B5EF4-FFF2-40B4-BE49-F238E27FC236}">
                <a16:creationId xmlns:a16="http://schemas.microsoft.com/office/drawing/2014/main" id="{BB625E3A-1D8A-46DE-A996-CF4A0BCB77EB}"/>
              </a:ext>
            </a:extLst>
          </p:cNvPr>
          <p:cNvSpPr/>
          <p:nvPr/>
        </p:nvSpPr>
        <p:spPr>
          <a:xfrm>
            <a:off x="9155204" y="3325906"/>
            <a:ext cx="948019" cy="229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0722D8-D400-40BD-AFC6-FA40371F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291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7DBC25-E3FE-4A1A-8EE7-9FA96FB8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88382506-62AE-4C64-8218-9AAFBAEF2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91" y="1151615"/>
            <a:ext cx="5257800" cy="4863147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97F49CD-4141-4726-85B6-619A889F1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" y="1334912"/>
            <a:ext cx="6014076" cy="4679850"/>
          </a:xfrm>
          <a:prstGeom prst="rect">
            <a:avLst/>
          </a:prstGeom>
        </p:spPr>
      </p:pic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B1728E6E-BBBD-4FED-8103-29B3D378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743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1A48-8134-B446-ACE2-2DE144EB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7936-CB15-974F-A093-3E8EBC330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</a:t>
            </a:r>
            <a:endParaRPr lang="en-US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495DA08-496D-4177-9C39-28057095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49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8F79C9-9661-465C-857B-A20E07E7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IP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網路運作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99059E9A-715C-4183-87F3-4B508C94F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7627413-01DE-4AEE-9788-A952328EF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08" y="3663085"/>
            <a:ext cx="1159068" cy="69698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46EE9FF-64C4-41AC-AB8B-FB39BAA03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99" y="3429000"/>
            <a:ext cx="1165152" cy="116515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4DFB844-7DA1-40CE-A67F-AFE10DB29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52" y="2854750"/>
            <a:ext cx="627665" cy="45932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6EE82E0-7806-4EF4-99C8-C37F3DE16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52" y="3781912"/>
            <a:ext cx="627665" cy="45932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B940F56-7A0F-4AB2-A6F2-AEEE60A56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553" y="4717587"/>
            <a:ext cx="627665" cy="459326"/>
          </a:xfrm>
          <a:prstGeom prst="rect">
            <a:avLst/>
          </a:prstGeom>
        </p:spPr>
      </p:pic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0F4FA584-6BAA-407F-9687-679D37BC0E99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>
            <a:off x="3297217" y="3084413"/>
            <a:ext cx="2194791" cy="9271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16DCF45A-C31B-4435-A79B-E2D224622B52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>
            <a:off x="3297217" y="4011575"/>
            <a:ext cx="219479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35">
            <a:extLst>
              <a:ext uri="{FF2B5EF4-FFF2-40B4-BE49-F238E27FC236}">
                <a16:creationId xmlns:a16="http://schemas.microsoft.com/office/drawing/2014/main" id="{158D92E1-264E-423F-8B00-236B8EC8CF5C}"/>
              </a:ext>
            </a:extLst>
          </p:cNvPr>
          <p:cNvCxnSpPr>
            <a:cxnSpLocks/>
            <a:stCxn id="12" idx="3"/>
            <a:endCxn id="8" idx="1"/>
          </p:cNvCxnSpPr>
          <p:nvPr/>
        </p:nvCxnSpPr>
        <p:spPr>
          <a:xfrm flipV="1">
            <a:off x="3297218" y="4011576"/>
            <a:ext cx="2194790" cy="935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39">
            <a:extLst>
              <a:ext uri="{FF2B5EF4-FFF2-40B4-BE49-F238E27FC236}">
                <a16:creationId xmlns:a16="http://schemas.microsoft.com/office/drawing/2014/main" id="{F620E127-0BF2-4E33-81F3-78396166233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6651076" y="4011576"/>
            <a:ext cx="21988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52">
            <a:extLst>
              <a:ext uri="{FF2B5EF4-FFF2-40B4-BE49-F238E27FC236}">
                <a16:creationId xmlns:a16="http://schemas.microsoft.com/office/drawing/2014/main" id="{A170F835-0B0E-4CAF-AC46-0B44D6641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85" y="3869387"/>
            <a:ext cx="407810" cy="301886"/>
          </a:xfrm>
          <a:prstGeom prst="rect">
            <a:avLst/>
          </a:prstGeom>
        </p:spPr>
      </p:pic>
      <p:pic>
        <p:nvPicPr>
          <p:cNvPr id="21" name="Picture 54">
            <a:extLst>
              <a:ext uri="{FF2B5EF4-FFF2-40B4-BE49-F238E27FC236}">
                <a16:creationId xmlns:a16="http://schemas.microsoft.com/office/drawing/2014/main" id="{5A1EC069-5AE5-4D33-B378-861ACF0CA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85" y="2959753"/>
            <a:ext cx="407810" cy="301885"/>
          </a:xfrm>
          <a:prstGeom prst="rect">
            <a:avLst/>
          </a:prstGeom>
        </p:spPr>
      </p:pic>
      <p:pic>
        <p:nvPicPr>
          <p:cNvPr id="26" name="Picture 80">
            <a:extLst>
              <a:ext uri="{FF2B5EF4-FFF2-40B4-BE49-F238E27FC236}">
                <a16:creationId xmlns:a16="http://schemas.microsoft.com/office/drawing/2014/main" id="{EBAFBC22-219E-4EC0-9222-15ACD798D7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85" y="4749426"/>
            <a:ext cx="407810" cy="301885"/>
          </a:xfrm>
          <a:prstGeom prst="rect">
            <a:avLst/>
          </a:prstGeom>
        </p:spPr>
      </p:pic>
      <p:pic>
        <p:nvPicPr>
          <p:cNvPr id="31" name="Picture 54">
            <a:extLst>
              <a:ext uri="{FF2B5EF4-FFF2-40B4-BE49-F238E27FC236}">
                <a16:creationId xmlns:a16="http://schemas.microsoft.com/office/drawing/2014/main" id="{02A62E0C-9AE2-4F46-B09B-9434C86C4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76" y="3706092"/>
            <a:ext cx="407810" cy="301885"/>
          </a:xfrm>
          <a:prstGeom prst="rect">
            <a:avLst/>
          </a:prstGeom>
        </p:spPr>
      </p:pic>
      <p:pic>
        <p:nvPicPr>
          <p:cNvPr id="32" name="Picture 52">
            <a:extLst>
              <a:ext uri="{FF2B5EF4-FFF2-40B4-BE49-F238E27FC236}">
                <a16:creationId xmlns:a16="http://schemas.microsoft.com/office/drawing/2014/main" id="{4B771F68-4090-4910-BD6C-0D258148E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76" y="4007977"/>
            <a:ext cx="407810" cy="301886"/>
          </a:xfrm>
          <a:prstGeom prst="rect">
            <a:avLst/>
          </a:prstGeom>
        </p:spPr>
      </p:pic>
      <p:pic>
        <p:nvPicPr>
          <p:cNvPr id="37" name="Picture 54">
            <a:extLst>
              <a:ext uri="{FF2B5EF4-FFF2-40B4-BE49-F238E27FC236}">
                <a16:creationId xmlns:a16="http://schemas.microsoft.com/office/drawing/2014/main" id="{D4C55E1E-CAFF-48A3-9A83-6B0D58459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14" y="3706092"/>
            <a:ext cx="407810" cy="301885"/>
          </a:xfrm>
          <a:prstGeom prst="rect">
            <a:avLst/>
          </a:prstGeom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574F131A-8F03-41F2-9057-47AB6EF05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66" y="3834350"/>
            <a:ext cx="407810" cy="301886"/>
          </a:xfrm>
          <a:prstGeom prst="rect">
            <a:avLst/>
          </a:prstGeom>
        </p:spPr>
      </p:pic>
      <p:pic>
        <p:nvPicPr>
          <p:cNvPr id="39" name="Picture 54">
            <a:extLst>
              <a:ext uri="{FF2B5EF4-FFF2-40B4-BE49-F238E27FC236}">
                <a16:creationId xmlns:a16="http://schemas.microsoft.com/office/drawing/2014/main" id="{D75D4354-3DD9-4B67-9F13-2AB94F548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98" y="3622532"/>
            <a:ext cx="407810" cy="301885"/>
          </a:xfrm>
          <a:prstGeom prst="rect">
            <a:avLst/>
          </a:prstGeom>
        </p:spPr>
      </p:pic>
      <p:pic>
        <p:nvPicPr>
          <p:cNvPr id="40" name="Picture 52">
            <a:extLst>
              <a:ext uri="{FF2B5EF4-FFF2-40B4-BE49-F238E27FC236}">
                <a16:creationId xmlns:a16="http://schemas.microsoft.com/office/drawing/2014/main" id="{717740BE-F88F-4D3A-AE15-4E247B1DF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14" y="4007977"/>
            <a:ext cx="407810" cy="301886"/>
          </a:xfrm>
          <a:prstGeom prst="rect">
            <a:avLst/>
          </a:prstGeom>
        </p:spPr>
      </p:pic>
      <p:pic>
        <p:nvPicPr>
          <p:cNvPr id="41" name="Picture 80">
            <a:extLst>
              <a:ext uri="{FF2B5EF4-FFF2-40B4-BE49-F238E27FC236}">
                <a16:creationId xmlns:a16="http://schemas.microsoft.com/office/drawing/2014/main" id="{5C832448-CE6F-4069-8298-DD056621D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134" y="4059719"/>
            <a:ext cx="407810" cy="301885"/>
          </a:xfrm>
          <a:prstGeom prst="rect">
            <a:avLst/>
          </a:prstGeom>
        </p:spPr>
      </p:pic>
      <p:pic>
        <p:nvPicPr>
          <p:cNvPr id="42" name="Picture 80">
            <a:extLst>
              <a:ext uri="{FF2B5EF4-FFF2-40B4-BE49-F238E27FC236}">
                <a16:creationId xmlns:a16="http://schemas.microsoft.com/office/drawing/2014/main" id="{8721CDEC-3B3B-4BE8-836C-9E17F0E18C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08" y="3856269"/>
            <a:ext cx="407810" cy="262863"/>
          </a:xfrm>
          <a:prstGeom prst="rect">
            <a:avLst/>
          </a:prstGeom>
        </p:spPr>
      </p:pic>
      <p:pic>
        <p:nvPicPr>
          <p:cNvPr id="43" name="Picture 80">
            <a:extLst>
              <a:ext uri="{FF2B5EF4-FFF2-40B4-BE49-F238E27FC236}">
                <a16:creationId xmlns:a16="http://schemas.microsoft.com/office/drawing/2014/main" id="{8B8613E5-0A74-4DFA-A4EE-455B85216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14" y="3892142"/>
            <a:ext cx="407810" cy="30188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32F57F-F6ED-4059-98B3-D4330164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7939C4C-7E12-4B11-AFED-AE5416919962}"/>
              </a:ext>
            </a:extLst>
          </p:cNvPr>
          <p:cNvSpPr txBox="1"/>
          <p:nvPr/>
        </p:nvSpPr>
        <p:spPr>
          <a:xfrm>
            <a:off x="5586649" y="3294816"/>
            <a:ext cx="96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Router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9B34670-2958-42B1-A1F3-18E47327E692}"/>
              </a:ext>
            </a:extLst>
          </p:cNvPr>
          <p:cNvSpPr txBox="1"/>
          <p:nvPr/>
        </p:nvSpPr>
        <p:spPr>
          <a:xfrm>
            <a:off x="8947582" y="3041249"/>
            <a:ext cx="96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Server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CDE6DB8D-9E79-4AC4-A86E-A9E5E0B68AA1}"/>
              </a:ext>
            </a:extLst>
          </p:cNvPr>
          <p:cNvSpPr txBox="1"/>
          <p:nvPr/>
        </p:nvSpPr>
        <p:spPr>
          <a:xfrm>
            <a:off x="2294776" y="2486115"/>
            <a:ext cx="13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Client 1</a:t>
            </a:r>
            <a:endParaRPr lang="zh-TW" altLang="en-US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C25220E-A1EE-4646-8AEE-A757B2F0F27C}"/>
              </a:ext>
            </a:extLst>
          </p:cNvPr>
          <p:cNvSpPr txBox="1"/>
          <p:nvPr/>
        </p:nvSpPr>
        <p:spPr>
          <a:xfrm>
            <a:off x="2299882" y="3425154"/>
            <a:ext cx="13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Client 2</a:t>
            </a:r>
            <a:endParaRPr lang="zh-TW" altLang="en-US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46C7B35-88C8-4B3B-AA52-FB204FD93146}"/>
              </a:ext>
            </a:extLst>
          </p:cNvPr>
          <p:cNvSpPr txBox="1"/>
          <p:nvPr/>
        </p:nvSpPr>
        <p:spPr>
          <a:xfrm>
            <a:off x="2294776" y="4348498"/>
            <a:ext cx="13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Client 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9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14883 0.0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14883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15677 0.003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15677 -2.96296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15664 -1.48148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15664 -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4687 -0.096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-0.14648 0.005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4648 -0.105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15638 0.006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15664 -0.0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14622 0.1004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1F9C1D-73E8-43A5-B929-BD602667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14F9EA-0450-4B14-9B55-BAC355E7F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Proxy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能否有效解決重複內容封包的問題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Proxy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有哪些需要加強的地方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BE63DE-FC83-4FD5-B626-9A2DED19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15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0EAD27-A957-4ACF-8A97-44397BBA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74BFA1-B72E-45AD-9B50-8BCE6725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為未來網路架構之一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以命名資料取代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IP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位址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具備網路節點快取資料的機制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72671A-2747-4F9A-BDC7-7F14C8372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00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BCA474-5AC4-4737-AE31-5681A9D7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網路運作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EB14BB-D213-45C5-BBF0-4352ED2A2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1B5E016-412F-43CE-8309-72E2B3EB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75" y="3663085"/>
            <a:ext cx="1159068" cy="69698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EE58270-9881-43F2-9D88-10DF1BE90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66" y="3429000"/>
            <a:ext cx="1165152" cy="116515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3D21B98-236A-486D-9D41-643E95F05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19" y="2854750"/>
            <a:ext cx="627665" cy="45932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F9B4DBB-F7F3-4E12-BE1A-4BD3FFB2B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19" y="3781912"/>
            <a:ext cx="627665" cy="45932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B37E943-A6E0-449B-83BA-FDC3A21E4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20" y="4717587"/>
            <a:ext cx="627665" cy="459326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438A37A9-BF3F-44A8-8B4F-3F34B7CD278A}"/>
              </a:ext>
            </a:extLst>
          </p:cNvPr>
          <p:cNvSpPr txBox="1"/>
          <p:nvPr/>
        </p:nvSpPr>
        <p:spPr>
          <a:xfrm>
            <a:off x="2281249" y="2463870"/>
            <a:ext cx="13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Consumer 1</a:t>
            </a:r>
            <a:endParaRPr lang="zh-TW" alt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9A7801-6604-49CE-9635-EE75E4BB669C}"/>
              </a:ext>
            </a:extLst>
          </p:cNvPr>
          <p:cNvCxnSpPr>
            <a:cxnSpLocks/>
          </p:cNvCxnSpPr>
          <p:nvPr/>
        </p:nvCxnSpPr>
        <p:spPr>
          <a:xfrm>
            <a:off x="3278584" y="3084413"/>
            <a:ext cx="2194791" cy="9271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4EB3F87-99C7-4AF4-BBD6-5E3F6C8934C9}"/>
              </a:ext>
            </a:extLst>
          </p:cNvPr>
          <p:cNvCxnSpPr>
            <a:cxnSpLocks/>
          </p:cNvCxnSpPr>
          <p:nvPr/>
        </p:nvCxnSpPr>
        <p:spPr>
          <a:xfrm>
            <a:off x="3278584" y="4011575"/>
            <a:ext cx="219479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91292B-A8D8-4FAF-B275-8EA476280322}"/>
              </a:ext>
            </a:extLst>
          </p:cNvPr>
          <p:cNvCxnSpPr>
            <a:cxnSpLocks/>
          </p:cNvCxnSpPr>
          <p:nvPr/>
        </p:nvCxnSpPr>
        <p:spPr>
          <a:xfrm flipV="1">
            <a:off x="3278585" y="4011576"/>
            <a:ext cx="2194790" cy="935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9B42366-5107-4818-A898-25B16D3A5BCC}"/>
              </a:ext>
            </a:extLst>
          </p:cNvPr>
          <p:cNvCxnSpPr>
            <a:cxnSpLocks/>
          </p:cNvCxnSpPr>
          <p:nvPr/>
        </p:nvCxnSpPr>
        <p:spPr>
          <a:xfrm>
            <a:off x="6632443" y="4011576"/>
            <a:ext cx="21988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685682B6-C69C-4879-8AE6-B8D4AEBFE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52" y="3869387"/>
            <a:ext cx="407810" cy="30188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D5B2556-3D33-4E99-8111-23B0A0A5A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52" y="2959753"/>
            <a:ext cx="407810" cy="30188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E2C500F-127A-47BC-8348-A57862F448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43" y="3869388"/>
            <a:ext cx="407810" cy="30188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18F4BBF-8CA3-4959-B683-76B51E7F9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74" y="3647360"/>
            <a:ext cx="407810" cy="30188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F5356FB-9B3A-4608-8AE5-977E0F769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74" y="3869387"/>
            <a:ext cx="407810" cy="30188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BE52FC3-EADE-4BE9-B93B-4D54C25F6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52" y="3860632"/>
            <a:ext cx="407810" cy="30188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70127E9-D234-443C-A5D1-9E3B052ED5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84" y="4746609"/>
            <a:ext cx="407810" cy="30188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FAEED41-2B50-4C4C-BC63-976B036797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74" y="4090295"/>
            <a:ext cx="407810" cy="301885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7172D75-EEE2-4276-8540-BA9B5004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5DEB966-4445-42C1-936D-1015C440A18C}"/>
              </a:ext>
            </a:extLst>
          </p:cNvPr>
          <p:cNvSpPr txBox="1"/>
          <p:nvPr/>
        </p:nvSpPr>
        <p:spPr>
          <a:xfrm>
            <a:off x="2281249" y="3396575"/>
            <a:ext cx="13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Consumer 2</a:t>
            </a:r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DB30C85-5273-4594-A089-2C3B9755719E}"/>
              </a:ext>
            </a:extLst>
          </p:cNvPr>
          <p:cNvSpPr txBox="1"/>
          <p:nvPr/>
        </p:nvSpPr>
        <p:spPr>
          <a:xfrm>
            <a:off x="2278275" y="4326935"/>
            <a:ext cx="13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Consumer 3</a:t>
            </a:r>
            <a:endParaRPr lang="zh-TW" altLang="en-US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098D6679-02A2-4483-BEAB-8A7A0061BB95}"/>
              </a:ext>
            </a:extLst>
          </p:cNvPr>
          <p:cNvSpPr txBox="1"/>
          <p:nvPr/>
        </p:nvSpPr>
        <p:spPr>
          <a:xfrm>
            <a:off x="5374164" y="3284224"/>
            <a:ext cx="13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NDN Node</a:t>
            </a:r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B874C73-4E29-4AA2-9FFF-5D9D6B0A4AE1}"/>
              </a:ext>
            </a:extLst>
          </p:cNvPr>
          <p:cNvSpPr txBox="1"/>
          <p:nvPr/>
        </p:nvSpPr>
        <p:spPr>
          <a:xfrm>
            <a:off x="8730342" y="3027243"/>
            <a:ext cx="13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Producer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4675 0.0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4714 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16341 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16289 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14766 -0.1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-509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14766 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602 L 0.14701 -0.098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14727 0.10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66C46E-50EC-424F-B468-0C63B0BF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F02E7F-BAD0-4D04-8D6A-68DA1E83D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Proxy</a:t>
            </a:r>
          </a:p>
          <a:p>
            <a:pPr lvl="1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需要有人架設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使用者主動指定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網路節點自動快取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使用更加廣泛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54AB5DD-354B-49F1-9E7F-35DD3C55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20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6A5B30-7A9F-4433-92B3-EF3C5DFE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研究動機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B1A7F9-8519-4DC1-AAA0-56BDB2F5E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的可能性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如何呈現才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吸引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借鏡例子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Mosaic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瀏覽器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如何讓大眾方便使用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NDN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瀏覽器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實用的應用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網頁即時通訊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D3A927D-CC3A-4881-8AF0-A9C56EA3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1ED7-7762-4E0E-93E1-A1E18B316CE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45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475</Words>
  <Application>Microsoft Office PowerPoint</Application>
  <PresentationFormat>寬螢幕</PresentationFormat>
  <Paragraphs>167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The Design and Implementation of Web-based Real-Time Communication (WebRTC) Technology in Named-Data Networking (NDN) with a browser based on PyQt5</vt:lpstr>
      <vt:lpstr>大綱</vt:lpstr>
      <vt:lpstr>研究動機</vt:lpstr>
      <vt:lpstr>IP 網路運作</vt:lpstr>
      <vt:lpstr>研究動機</vt:lpstr>
      <vt:lpstr>研究動機</vt:lpstr>
      <vt:lpstr>NDN 網路運作</vt:lpstr>
      <vt:lpstr>研究動機</vt:lpstr>
      <vt:lpstr>研究動機</vt:lpstr>
      <vt:lpstr>研究目的</vt:lpstr>
      <vt:lpstr>研究目的</vt:lpstr>
      <vt:lpstr>NDN</vt:lpstr>
      <vt:lpstr>NDN 網路節點</vt:lpstr>
      <vt:lpstr>網路基礎建設</vt:lpstr>
      <vt:lpstr>Web Producer</vt:lpstr>
      <vt:lpstr>Web Consumer</vt:lpstr>
      <vt:lpstr>PowerPoint 簡報</vt:lpstr>
      <vt:lpstr>NDN 網頁即時通訊架構</vt:lpstr>
      <vt:lpstr>NDN 網頁即時通訊模組</vt:lpstr>
      <vt:lpstr>Alive Module</vt:lpstr>
      <vt:lpstr>Register Module</vt:lpstr>
      <vt:lpstr>Search Module</vt:lpstr>
      <vt:lpstr>Session Module</vt:lpstr>
      <vt:lpstr>Session Module</vt:lpstr>
      <vt:lpstr>Message Module</vt:lpstr>
      <vt:lpstr>Voice Chat Module</vt:lpstr>
      <vt:lpstr>Voice Chat Module</vt:lpstr>
      <vt:lpstr>Voice Chat Module</vt:lpstr>
      <vt:lpstr>操作流程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Design and Implementation of Web-based Real-Time Communication (WebRTC) Technology in Named-Data Networking (NDN) with a browser based on PyQt5</dc:title>
  <dc:creator>Ken</dc:creator>
  <cp:lastModifiedBy>Ken</cp:lastModifiedBy>
  <cp:revision>103</cp:revision>
  <dcterms:created xsi:type="dcterms:W3CDTF">2019-06-13T04:21:12Z</dcterms:created>
  <dcterms:modified xsi:type="dcterms:W3CDTF">2019-07-10T11:23:27Z</dcterms:modified>
</cp:coreProperties>
</file>