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6" r:id="rId1"/>
  </p:sldMasterIdLst>
  <p:notesMasterIdLst>
    <p:notesMasterId r:id="rId52"/>
  </p:notesMasterIdLst>
  <p:handoutMasterIdLst>
    <p:handoutMasterId r:id="rId53"/>
  </p:handoutMasterIdLst>
  <p:sldIdLst>
    <p:sldId id="256" r:id="rId2"/>
    <p:sldId id="424" r:id="rId3"/>
    <p:sldId id="460" r:id="rId4"/>
    <p:sldId id="447" r:id="rId5"/>
    <p:sldId id="419" r:id="rId6"/>
    <p:sldId id="420" r:id="rId7"/>
    <p:sldId id="421" r:id="rId8"/>
    <p:sldId id="422" r:id="rId9"/>
    <p:sldId id="368" r:id="rId10"/>
    <p:sldId id="448" r:id="rId11"/>
    <p:sldId id="423" r:id="rId12"/>
    <p:sldId id="463" r:id="rId13"/>
    <p:sldId id="464" r:id="rId14"/>
    <p:sldId id="339" r:id="rId15"/>
    <p:sldId id="393" r:id="rId16"/>
    <p:sldId id="426" r:id="rId17"/>
    <p:sldId id="404" r:id="rId18"/>
    <p:sldId id="427" r:id="rId19"/>
    <p:sldId id="428" r:id="rId20"/>
    <p:sldId id="429" r:id="rId21"/>
    <p:sldId id="430" r:id="rId22"/>
    <p:sldId id="413" r:id="rId23"/>
    <p:sldId id="465" r:id="rId24"/>
    <p:sldId id="466" r:id="rId25"/>
    <p:sldId id="467" r:id="rId26"/>
    <p:sldId id="468" r:id="rId27"/>
    <p:sldId id="455" r:id="rId28"/>
    <p:sldId id="473" r:id="rId29"/>
    <p:sldId id="469" r:id="rId30"/>
    <p:sldId id="470" r:id="rId31"/>
    <p:sldId id="471" r:id="rId32"/>
    <p:sldId id="472" r:id="rId33"/>
    <p:sldId id="394" r:id="rId34"/>
    <p:sldId id="395" r:id="rId35"/>
    <p:sldId id="474" r:id="rId36"/>
    <p:sldId id="441" r:id="rId37"/>
    <p:sldId id="372" r:id="rId38"/>
    <p:sldId id="459" r:id="rId39"/>
    <p:sldId id="383" r:id="rId40"/>
    <p:sldId id="411" r:id="rId41"/>
    <p:sldId id="397" r:id="rId42"/>
    <p:sldId id="376" r:id="rId43"/>
    <p:sldId id="418" r:id="rId44"/>
    <p:sldId id="414" r:id="rId45"/>
    <p:sldId id="444" r:id="rId46"/>
    <p:sldId id="443" r:id="rId47"/>
    <p:sldId id="445" r:id="rId48"/>
    <p:sldId id="446" r:id="rId49"/>
    <p:sldId id="458" r:id="rId50"/>
    <p:sldId id="461" r:id="rId51"/>
  </p:sldIdLst>
  <p:sldSz cx="12192000" cy="6858000"/>
  <p:notesSz cx="9923463" cy="6797675"/>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標題" id="{85821A84-9A65-475E-8F22-25E4B9ADF6A6}">
          <p14:sldIdLst>
            <p14:sldId id="256"/>
          </p14:sldIdLst>
        </p14:section>
        <p14:section name="研究背景" id="{8F29B5CF-CCCB-47B9-9003-5A50B9BABE23}">
          <p14:sldIdLst>
            <p14:sldId id="424"/>
            <p14:sldId id="460"/>
            <p14:sldId id="447"/>
            <p14:sldId id="419"/>
            <p14:sldId id="420"/>
            <p14:sldId id="421"/>
            <p14:sldId id="422"/>
            <p14:sldId id="368"/>
            <p14:sldId id="448"/>
            <p14:sldId id="423"/>
          </p14:sldIdLst>
        </p14:section>
        <p14:section name="研究目的" id="{4D986228-0E22-4D16-8CB6-2B2CB02967B8}">
          <p14:sldIdLst>
            <p14:sldId id="463"/>
            <p14:sldId id="464"/>
          </p14:sldIdLst>
        </p14:section>
        <p14:section name="系統架構" id="{758DBE2D-B2F6-4E48-B3F7-01ECD574B05A}">
          <p14:sldIdLst>
            <p14:sldId id="339"/>
            <p14:sldId id="393"/>
            <p14:sldId id="426"/>
            <p14:sldId id="404"/>
            <p14:sldId id="427"/>
            <p14:sldId id="428"/>
            <p14:sldId id="429"/>
            <p14:sldId id="430"/>
            <p14:sldId id="413"/>
            <p14:sldId id="465"/>
            <p14:sldId id="466"/>
            <p14:sldId id="467"/>
            <p14:sldId id="468"/>
            <p14:sldId id="455"/>
            <p14:sldId id="473"/>
            <p14:sldId id="469"/>
            <p14:sldId id="470"/>
            <p14:sldId id="471"/>
            <p14:sldId id="472"/>
            <p14:sldId id="394"/>
            <p14:sldId id="395"/>
            <p14:sldId id="474"/>
            <p14:sldId id="441"/>
            <p14:sldId id="372"/>
          </p14:sldIdLst>
        </p14:section>
        <p14:section name="QA" id="{75BB7A3E-B4D1-4775-980E-03BBAA247659}">
          <p14:sldIdLst>
            <p14:sldId id="459"/>
            <p14:sldId id="383"/>
            <p14:sldId id="411"/>
            <p14:sldId id="397"/>
            <p14:sldId id="376"/>
            <p14:sldId id="418"/>
            <p14:sldId id="414"/>
            <p14:sldId id="444"/>
            <p14:sldId id="443"/>
            <p14:sldId id="445"/>
            <p14:sldId id="446"/>
            <p14:sldId id="458"/>
            <p14:sldId id="461"/>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楊國呈" initials="楊國呈" lastIdx="2" clrIdx="0">
    <p:extLst>
      <p:ext uri="{19B8F6BF-5375-455C-9EA6-DF929625EA0E}">
        <p15:presenceInfo xmlns:p15="http://schemas.microsoft.com/office/powerpoint/2012/main" userId="7e23604a1442e4ab" providerId="Windows Live"/>
      </p:ext>
    </p:extLst>
  </p:cmAuthor>
  <p:cmAuthor id="2" name="Chelsea" initials="C" lastIdx="1" clrIdx="1">
    <p:extLst>
      <p:ext uri="{19B8F6BF-5375-455C-9EA6-DF929625EA0E}">
        <p15:presenceInfo xmlns:p15="http://schemas.microsoft.com/office/powerpoint/2012/main" userId="Chelse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29C1"/>
    <a:srgbClr val="24CEF0"/>
    <a:srgbClr val="3A536D"/>
    <a:srgbClr val="63C054"/>
    <a:srgbClr val="E7EEF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中等深淺樣式 4 - 輔色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6E25E649-3F16-4E02-A733-19D2CDBF48F0}" styleName="中等深淺樣式 3 - 輔色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B4B98B0-60AC-42C2-AFA5-B58CD77FA1E5}" styleName="淺色樣式 1 - 輔色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35" autoAdjust="0"/>
    <p:restoredTop sz="78807" autoAdjust="0"/>
  </p:normalViewPr>
  <p:slideViewPr>
    <p:cSldViewPr snapToGrid="0">
      <p:cViewPr varScale="1">
        <p:scale>
          <a:sx n="55" d="100"/>
          <a:sy n="55" d="100"/>
        </p:scale>
        <p:origin x="1056" y="66"/>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handoutMaster" Target="handoutMasters/handoutMaster1.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1"/>
            <a:ext cx="4300167" cy="341064"/>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sz="quarter" idx="1"/>
          </p:nvPr>
        </p:nvSpPr>
        <p:spPr>
          <a:xfrm>
            <a:off x="5620999" y="1"/>
            <a:ext cx="4300167" cy="341064"/>
          </a:xfrm>
          <a:prstGeom prst="rect">
            <a:avLst/>
          </a:prstGeom>
        </p:spPr>
        <p:txBody>
          <a:bodyPr vert="horz" lIns="91440" tIns="45720" rIns="91440" bIns="45720" rtlCol="0"/>
          <a:lstStyle>
            <a:lvl1pPr algn="r">
              <a:defRPr sz="1200"/>
            </a:lvl1pPr>
          </a:lstStyle>
          <a:p>
            <a:fld id="{A1C3DE73-6A3D-4C59-B41C-86E3AE16374F}" type="datetimeFigureOut">
              <a:rPr lang="zh-TW" altLang="en-US" smtClean="0"/>
              <a:t>2020/7/16</a:t>
            </a:fld>
            <a:endParaRPr lang="zh-TW" altLang="en-US"/>
          </a:p>
        </p:txBody>
      </p:sp>
      <p:sp>
        <p:nvSpPr>
          <p:cNvPr id="4" name="頁尾版面配置區 3"/>
          <p:cNvSpPr>
            <a:spLocks noGrp="1"/>
          </p:cNvSpPr>
          <p:nvPr>
            <p:ph type="ftr" sz="quarter" idx="2"/>
          </p:nvPr>
        </p:nvSpPr>
        <p:spPr>
          <a:xfrm>
            <a:off x="0" y="6456612"/>
            <a:ext cx="4300167" cy="341063"/>
          </a:xfrm>
          <a:prstGeom prst="rect">
            <a:avLst/>
          </a:prstGeom>
        </p:spPr>
        <p:txBody>
          <a:bodyPr vert="horz" lIns="91440" tIns="45720" rIns="91440" bIns="45720" rtlCol="0" anchor="b"/>
          <a:lstStyle>
            <a:lvl1pPr algn="l">
              <a:defRPr sz="1200"/>
            </a:lvl1pPr>
          </a:lstStyle>
          <a:p>
            <a:endParaRPr lang="zh-TW" altLang="en-US"/>
          </a:p>
        </p:txBody>
      </p:sp>
      <p:sp>
        <p:nvSpPr>
          <p:cNvPr id="5" name="投影片編號版面配置區 4"/>
          <p:cNvSpPr>
            <a:spLocks noGrp="1"/>
          </p:cNvSpPr>
          <p:nvPr>
            <p:ph type="sldNum" sz="quarter" idx="3"/>
          </p:nvPr>
        </p:nvSpPr>
        <p:spPr>
          <a:xfrm>
            <a:off x="5620999" y="6456612"/>
            <a:ext cx="4300167" cy="341063"/>
          </a:xfrm>
          <a:prstGeom prst="rect">
            <a:avLst/>
          </a:prstGeom>
        </p:spPr>
        <p:txBody>
          <a:bodyPr vert="horz" lIns="91440" tIns="45720" rIns="91440" bIns="45720" rtlCol="0" anchor="b"/>
          <a:lstStyle>
            <a:lvl1pPr algn="r">
              <a:defRPr sz="1200"/>
            </a:lvl1pPr>
          </a:lstStyle>
          <a:p>
            <a:fld id="{6993B049-80F1-4234-AE31-A4EB229DB3BE}" type="slidenum">
              <a:rPr lang="zh-TW" altLang="en-US" smtClean="0"/>
              <a:t>‹#›</a:t>
            </a:fld>
            <a:endParaRPr lang="zh-TW" altLang="en-US"/>
          </a:p>
        </p:txBody>
      </p:sp>
    </p:spTree>
    <p:extLst>
      <p:ext uri="{BB962C8B-B14F-4D97-AF65-F5344CB8AC3E}">
        <p14:creationId xmlns:p14="http://schemas.microsoft.com/office/powerpoint/2010/main" val="81094267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1"/>
            <a:ext cx="4300167" cy="341064"/>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5620999" y="1"/>
            <a:ext cx="4300167" cy="341064"/>
          </a:xfrm>
          <a:prstGeom prst="rect">
            <a:avLst/>
          </a:prstGeom>
        </p:spPr>
        <p:txBody>
          <a:bodyPr vert="horz" lIns="91440" tIns="45720" rIns="91440" bIns="45720" rtlCol="0"/>
          <a:lstStyle>
            <a:lvl1pPr algn="r">
              <a:defRPr sz="1200"/>
            </a:lvl1pPr>
          </a:lstStyle>
          <a:p>
            <a:fld id="{E1F182E3-47C5-487A-98F8-9EF1DF7CEEBF}" type="datetimeFigureOut">
              <a:rPr lang="zh-TW" altLang="en-US" smtClean="0"/>
              <a:t>2020/7/16</a:t>
            </a:fld>
            <a:endParaRPr lang="zh-TW" altLang="en-US"/>
          </a:p>
        </p:txBody>
      </p:sp>
      <p:sp>
        <p:nvSpPr>
          <p:cNvPr id="4" name="投影片圖像版面配置區 3"/>
          <p:cNvSpPr>
            <a:spLocks noGrp="1" noRot="1" noChangeAspect="1"/>
          </p:cNvSpPr>
          <p:nvPr>
            <p:ph type="sldImg" idx="2"/>
          </p:nvPr>
        </p:nvSpPr>
        <p:spPr>
          <a:xfrm>
            <a:off x="2922588" y="849313"/>
            <a:ext cx="4078287" cy="2293937"/>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992347" y="3271381"/>
            <a:ext cx="7938770" cy="2676585"/>
          </a:xfrm>
          <a:prstGeom prst="rect">
            <a:avLst/>
          </a:prstGeom>
        </p:spPr>
        <p:txBody>
          <a:bodyPr vert="horz" lIns="91440" tIns="45720" rIns="91440" bIns="45720" rtlCol="0"/>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p:cNvSpPr>
            <a:spLocks noGrp="1"/>
          </p:cNvSpPr>
          <p:nvPr>
            <p:ph type="ftr" sz="quarter" idx="4"/>
          </p:nvPr>
        </p:nvSpPr>
        <p:spPr>
          <a:xfrm>
            <a:off x="0" y="6456612"/>
            <a:ext cx="4300167" cy="341063"/>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5620999" y="6456612"/>
            <a:ext cx="4300167" cy="341063"/>
          </a:xfrm>
          <a:prstGeom prst="rect">
            <a:avLst/>
          </a:prstGeom>
        </p:spPr>
        <p:txBody>
          <a:bodyPr vert="horz" lIns="91440" tIns="45720" rIns="91440" bIns="45720" rtlCol="0" anchor="b"/>
          <a:lstStyle>
            <a:lvl1pPr algn="r">
              <a:defRPr sz="1200"/>
            </a:lvl1pPr>
          </a:lstStyle>
          <a:p>
            <a:fld id="{934B4BB9-627E-4826-AC48-EA57EDDC3A86}" type="slidenum">
              <a:rPr lang="zh-TW" altLang="en-US" smtClean="0"/>
              <a:t>‹#›</a:t>
            </a:fld>
            <a:endParaRPr lang="zh-TW" altLang="en-US"/>
          </a:p>
        </p:txBody>
      </p:sp>
    </p:spTree>
    <p:extLst>
      <p:ext uri="{BB962C8B-B14F-4D97-AF65-F5344CB8AC3E}">
        <p14:creationId xmlns:p14="http://schemas.microsoft.com/office/powerpoint/2010/main" val="5002356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3" Type="http://schemas.openxmlformats.org/officeDocument/2006/relationships/hyperlink" Target="https://www.omaspecworks.org/" TargetMode="External"/><Relationship Id="rId2" Type="http://schemas.openxmlformats.org/officeDocument/2006/relationships/slide" Target="../slides/slide38.xml"/><Relationship Id="rId1" Type="http://schemas.openxmlformats.org/officeDocument/2006/relationships/notesMaster" Target="../notesMasters/notesMaster1.xml"/><Relationship Id="rId5" Type="http://schemas.openxmlformats.org/officeDocument/2006/relationships/hyperlink" Target="http://openmobilealliance.org/release/PoC/V2_0-20090922-C/OMA-TS-PoC_System_Description-V2_0-20090922-C.pdf" TargetMode="External"/><Relationship Id="rId4" Type="http://schemas.openxmlformats.org/officeDocument/2006/relationships/hyperlink" Target="http://openmobilealliance.org/release/PoC/" TargetMode="Externa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3" Type="http://schemas.openxmlformats.org/officeDocument/2006/relationships/hyperlink" Target="https://support.yeastar.com/hc/en-us/articles/360038941513-Understand-the-DTMF-in-SIP-Call?mobile_site=false" TargetMode="External"/><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sz="1200" kern="1200" smtClean="0">
                <a:solidFill>
                  <a:schemeClr val="tx1"/>
                </a:solidFill>
                <a:effectLst/>
                <a:latin typeface="+mn-lt"/>
                <a:ea typeface="+mn-ea"/>
                <a:cs typeface="+mn-cs"/>
              </a:rPr>
              <a:t>各位口試委員</a:t>
            </a:r>
            <a:r>
              <a:rPr lang="zh-TW" altLang="zh-TW" sz="1200" kern="1200" smtClean="0">
                <a:solidFill>
                  <a:schemeClr val="tx1"/>
                </a:solidFill>
                <a:effectLst/>
                <a:latin typeface="+mn-lt"/>
                <a:ea typeface="+mn-ea"/>
                <a:cs typeface="+mn-cs"/>
              </a:rPr>
              <a:t>、老師同學大家好</a:t>
            </a:r>
            <a:r>
              <a:rPr lang="en-US" altLang="zh-TW" sz="1200" kern="1200" smtClean="0">
                <a:solidFill>
                  <a:schemeClr val="tx1"/>
                </a:solidFill>
                <a:effectLst/>
                <a:latin typeface="+mn-lt"/>
                <a:ea typeface="+mn-ea"/>
                <a:cs typeface="+mn-cs"/>
              </a:rPr>
              <a:t>,</a:t>
            </a:r>
            <a:r>
              <a:rPr lang="zh-TW" altLang="en-US" sz="1200" kern="1200" smtClean="0">
                <a:solidFill>
                  <a:schemeClr val="tx1"/>
                </a:solidFill>
                <a:effectLst/>
                <a:latin typeface="+mn-lt"/>
                <a:ea typeface="+mn-ea"/>
                <a:cs typeface="+mn-cs"/>
              </a:rPr>
              <a:t>我</a:t>
            </a:r>
            <a:endParaRPr lang="en-US" altLang="zh-TW" sz="1200" kern="1200" smtClean="0">
              <a:solidFill>
                <a:schemeClr val="tx1"/>
              </a:solidFill>
              <a:effectLst/>
              <a:latin typeface="+mn-lt"/>
              <a:ea typeface="+mn-ea"/>
              <a:cs typeface="+mn-cs"/>
            </a:endParaRPr>
          </a:p>
          <a:p>
            <a:r>
              <a:rPr lang="zh-TW" altLang="zh-TW" sz="1200" kern="1200" smtClean="0">
                <a:solidFill>
                  <a:schemeClr val="tx1"/>
                </a:solidFill>
                <a:effectLst/>
                <a:latin typeface="+mn-lt"/>
                <a:ea typeface="+mn-ea"/>
                <a:cs typeface="+mn-cs"/>
              </a:rPr>
              <a:t>今天要講的題目是</a:t>
            </a:r>
            <a:r>
              <a:rPr lang="en-US" altLang="zh-TW" sz="1200" smtClean="0">
                <a:latin typeface="Times New Roman" panose="02020603050405020304" pitchFamily="18" charset="0"/>
                <a:ea typeface="標楷體" panose="03000509000000000000" pitchFamily="65" charset="-120"/>
                <a:cs typeface="Times New Roman" panose="02020603050405020304" pitchFamily="18" charset="0"/>
              </a:rPr>
              <a:t>Performance Improvement of Push to Talk (PTT) Service with IPv6 Multicast</a:t>
            </a:r>
            <a:endParaRPr lang="zh-TW" altLang="zh-TW" sz="1200" kern="1200">
              <a:solidFill>
                <a:schemeClr val="tx1"/>
              </a:solidFill>
              <a:effectLst/>
              <a:latin typeface="+mn-lt"/>
              <a:ea typeface="+mn-ea"/>
              <a:cs typeface="+mn-cs"/>
            </a:endParaRPr>
          </a:p>
        </p:txBody>
      </p:sp>
      <p:sp>
        <p:nvSpPr>
          <p:cNvPr id="4" name="投影片編號版面配置區 3"/>
          <p:cNvSpPr>
            <a:spLocks noGrp="1"/>
          </p:cNvSpPr>
          <p:nvPr>
            <p:ph type="sldNum" sz="quarter" idx="10"/>
          </p:nvPr>
        </p:nvSpPr>
        <p:spPr/>
        <p:txBody>
          <a:bodyPr/>
          <a:lstStyle/>
          <a:p>
            <a:fld id="{934B4BB9-627E-4826-AC48-EA57EDDC3A86}" type="slidenum">
              <a:rPr lang="zh-TW" altLang="en-US" smtClean="0"/>
              <a:t>0</a:t>
            </a:fld>
            <a:endParaRPr lang="zh-TW" altLang="en-US"/>
          </a:p>
        </p:txBody>
      </p:sp>
    </p:spTree>
    <p:extLst>
      <p:ext uri="{BB962C8B-B14F-4D97-AF65-F5344CB8AC3E}">
        <p14:creationId xmlns:p14="http://schemas.microsoft.com/office/powerpoint/2010/main" val="27986728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sz="1200" kern="1200" smtClean="0">
                <a:solidFill>
                  <a:schemeClr val="tx1"/>
                </a:solidFill>
                <a:effectLst/>
                <a:latin typeface="+mn-lt"/>
                <a:ea typeface="+mn-ea"/>
                <a:cs typeface="+mn-cs"/>
              </a:rPr>
              <a:t>最後要介紹的是</a:t>
            </a:r>
            <a:r>
              <a:rPr lang="en-US" altLang="zh-TW" sz="1200" kern="1200" smtClean="0">
                <a:solidFill>
                  <a:schemeClr val="tx1"/>
                </a:solidFill>
                <a:effectLst/>
                <a:latin typeface="+mn-lt"/>
                <a:ea typeface="+mn-ea"/>
                <a:cs typeface="+mn-cs"/>
              </a:rPr>
              <a:t>OMA</a:t>
            </a:r>
            <a:r>
              <a:rPr lang="zh-TW" altLang="en-US" sz="1200" kern="1200" smtClean="0">
                <a:solidFill>
                  <a:schemeClr val="tx1"/>
                </a:solidFill>
                <a:effectLst/>
                <a:latin typeface="+mn-lt"/>
                <a:ea typeface="+mn-ea"/>
                <a:cs typeface="+mn-cs"/>
              </a:rPr>
              <a:t>的</a:t>
            </a:r>
            <a:r>
              <a:rPr lang="en-US" altLang="zh-TW" sz="1200" kern="1200" smtClean="0">
                <a:solidFill>
                  <a:schemeClr val="tx1"/>
                </a:solidFill>
                <a:effectLst/>
                <a:latin typeface="+mn-lt"/>
                <a:ea typeface="+mn-ea"/>
                <a:cs typeface="+mn-cs"/>
              </a:rPr>
              <a:t>PoC</a:t>
            </a:r>
            <a:r>
              <a:rPr lang="zh-TW" altLang="en-US" sz="1200" kern="1200" smtClean="0">
                <a:solidFill>
                  <a:schemeClr val="tx1"/>
                </a:solidFill>
                <a:effectLst/>
                <a:latin typeface="+mn-lt"/>
                <a:ea typeface="+mn-ea"/>
                <a:cs typeface="+mn-cs"/>
              </a:rPr>
              <a:t>架構</a:t>
            </a:r>
            <a:r>
              <a:rPr lang="en-US" altLang="zh-TW" sz="1200" kern="1200" smtClean="0">
                <a:solidFill>
                  <a:schemeClr val="tx1"/>
                </a:solidFill>
                <a:effectLst/>
                <a:latin typeface="+mn-lt"/>
                <a:ea typeface="+mn-ea"/>
                <a:cs typeface="+mn-cs"/>
              </a:rPr>
              <a:t>,</a:t>
            </a:r>
            <a:r>
              <a:rPr lang="zh-TW" altLang="en-US" sz="1200" kern="1200" smtClean="0">
                <a:solidFill>
                  <a:schemeClr val="tx1"/>
                </a:solidFill>
                <a:effectLst/>
                <a:latin typeface="+mn-lt"/>
                <a:ea typeface="+mn-ea"/>
                <a:cs typeface="+mn-cs"/>
              </a:rPr>
              <a:t>其中與</a:t>
            </a:r>
            <a:r>
              <a:rPr lang="en-US" altLang="zh-TW" sz="1200" kern="1200" smtClean="0">
                <a:solidFill>
                  <a:schemeClr val="tx1"/>
                </a:solidFill>
                <a:effectLst/>
                <a:latin typeface="+mn-lt"/>
                <a:ea typeface="+mn-ea"/>
                <a:cs typeface="+mn-cs"/>
              </a:rPr>
              <a:t>SIP</a:t>
            </a:r>
            <a:r>
              <a:rPr lang="zh-TW" altLang="en-US" sz="1200" kern="1200" smtClean="0">
                <a:solidFill>
                  <a:schemeClr val="tx1"/>
                </a:solidFill>
                <a:effectLst/>
                <a:latin typeface="+mn-lt"/>
                <a:ea typeface="+mn-ea"/>
                <a:cs typeface="+mn-cs"/>
              </a:rPr>
              <a:t>架構差別在於多了</a:t>
            </a:r>
            <a:r>
              <a:rPr lang="en-US" altLang="zh-TW" sz="1200" kern="1200" smtClean="0">
                <a:solidFill>
                  <a:schemeClr val="tx1"/>
                </a:solidFill>
                <a:effectLst/>
                <a:latin typeface="+mn-lt"/>
                <a:ea typeface="+mn-ea"/>
                <a:cs typeface="+mn-cs"/>
              </a:rPr>
              <a:t>TBCP</a:t>
            </a:r>
            <a:r>
              <a:rPr lang="zh-TW" altLang="en-US" sz="1200" kern="1200" smtClean="0">
                <a:solidFill>
                  <a:schemeClr val="tx1"/>
                </a:solidFill>
                <a:effectLst/>
                <a:latin typeface="+mn-lt"/>
                <a:ea typeface="+mn-ea"/>
                <a:cs typeface="+mn-cs"/>
              </a:rPr>
              <a:t>的 發話權控制</a:t>
            </a:r>
            <a:r>
              <a:rPr lang="en-US" altLang="zh-TW" sz="1200" kern="1200" smtClean="0">
                <a:solidFill>
                  <a:schemeClr val="tx1"/>
                </a:solidFill>
                <a:effectLst/>
                <a:latin typeface="+mn-lt"/>
                <a:ea typeface="+mn-ea"/>
                <a:cs typeface="+mn-cs"/>
              </a:rPr>
              <a:t>,</a:t>
            </a:r>
            <a:r>
              <a:rPr lang="zh-TW" altLang="en-US" sz="1200" kern="1200" smtClean="0">
                <a:solidFill>
                  <a:schemeClr val="tx1"/>
                </a:solidFill>
                <a:effectLst/>
                <a:latin typeface="+mn-lt"/>
                <a:ea typeface="+mn-ea"/>
                <a:cs typeface="+mn-cs"/>
              </a:rPr>
              <a:t>在</a:t>
            </a:r>
            <a:r>
              <a:rPr lang="en-US" altLang="zh-TW" sz="1200" kern="1200" smtClean="0">
                <a:solidFill>
                  <a:schemeClr val="tx1"/>
                </a:solidFill>
                <a:effectLst/>
                <a:latin typeface="+mn-lt"/>
                <a:ea typeface="+mn-ea"/>
                <a:cs typeface="+mn-cs"/>
              </a:rPr>
              <a:t>OMA</a:t>
            </a:r>
            <a:r>
              <a:rPr lang="zh-TW" altLang="en-US" sz="1200" kern="1200" smtClean="0">
                <a:solidFill>
                  <a:schemeClr val="tx1"/>
                </a:solidFill>
                <a:effectLst/>
                <a:latin typeface="+mn-lt"/>
                <a:ea typeface="+mn-ea"/>
                <a:cs typeface="+mn-cs"/>
              </a:rPr>
              <a:t>的架構中</a:t>
            </a:r>
            <a:r>
              <a:rPr lang="en-US" altLang="zh-TW" sz="1200" kern="1200" smtClean="0">
                <a:solidFill>
                  <a:schemeClr val="tx1"/>
                </a:solidFill>
                <a:effectLst/>
                <a:latin typeface="+mn-lt"/>
                <a:ea typeface="+mn-ea"/>
                <a:cs typeface="+mn-cs"/>
              </a:rPr>
              <a:t>,</a:t>
            </a:r>
            <a:r>
              <a:rPr lang="zh-TW" altLang="zh-TW" sz="1200" kern="1200" smtClean="0">
                <a:solidFill>
                  <a:schemeClr val="tx1"/>
                </a:solidFill>
                <a:effectLst/>
                <a:latin typeface="+mn-lt"/>
                <a:ea typeface="+mn-ea"/>
                <a:cs typeface="+mn-cs"/>
              </a:rPr>
              <a:t>註冊一樣是</a:t>
            </a:r>
            <a:r>
              <a:rPr lang="en-US" altLang="zh-TW" sz="1200" kern="1200" smtClean="0">
                <a:solidFill>
                  <a:schemeClr val="tx1"/>
                </a:solidFill>
                <a:effectLst/>
                <a:latin typeface="+mn-lt"/>
                <a:ea typeface="+mn-ea"/>
                <a:cs typeface="+mn-cs"/>
              </a:rPr>
              <a:t>SIP</a:t>
            </a:r>
            <a:r>
              <a:rPr lang="zh-TW" altLang="zh-TW" sz="1200" kern="1200" smtClean="0">
                <a:solidFill>
                  <a:schemeClr val="tx1"/>
                </a:solidFill>
                <a:effectLst/>
                <a:latin typeface="+mn-lt"/>
                <a:ea typeface="+mn-ea"/>
                <a:cs typeface="+mn-cs"/>
              </a:rPr>
              <a:t>的運作方式</a:t>
            </a:r>
            <a:endParaRPr lang="en-US" altLang="zh-TW" sz="1200" kern="1200" smtClean="0">
              <a:solidFill>
                <a:schemeClr val="tx1"/>
              </a:solidFill>
              <a:effectLst/>
              <a:latin typeface="+mn-lt"/>
              <a:ea typeface="+mn-ea"/>
              <a:cs typeface="+mn-cs"/>
            </a:endParaRPr>
          </a:p>
          <a:p>
            <a:r>
              <a:rPr lang="en-US" altLang="zh-TW" sz="1200" kern="1200" smtClean="0">
                <a:solidFill>
                  <a:schemeClr val="tx1"/>
                </a:solidFill>
                <a:effectLst/>
                <a:latin typeface="+mn-lt"/>
                <a:ea typeface="+mn-ea"/>
                <a:cs typeface="+mn-cs"/>
              </a:rPr>
              <a:t>‘</a:t>
            </a:r>
            <a:endParaRPr lang="zh-TW" altLang="zh-TW" sz="1200" kern="1200" dirty="0">
              <a:solidFill>
                <a:schemeClr val="tx1"/>
              </a:solidFill>
              <a:effectLst/>
              <a:latin typeface="+mn-lt"/>
              <a:ea typeface="+mn-ea"/>
              <a:cs typeface="+mn-cs"/>
            </a:endParaRPr>
          </a:p>
        </p:txBody>
      </p:sp>
      <p:sp>
        <p:nvSpPr>
          <p:cNvPr id="4" name="投影片編號版面配置區 3"/>
          <p:cNvSpPr>
            <a:spLocks noGrp="1"/>
          </p:cNvSpPr>
          <p:nvPr>
            <p:ph type="sldNum" sz="quarter" idx="10"/>
          </p:nvPr>
        </p:nvSpPr>
        <p:spPr/>
        <p:txBody>
          <a:bodyPr/>
          <a:lstStyle/>
          <a:p>
            <a:fld id="{934B4BB9-627E-4826-AC48-EA57EDDC3A86}" type="slidenum">
              <a:rPr lang="zh-TW" altLang="en-US" smtClean="0"/>
              <a:t>9</a:t>
            </a:fld>
            <a:endParaRPr lang="zh-TW" altLang="en-US"/>
          </a:p>
        </p:txBody>
      </p:sp>
    </p:spTree>
    <p:extLst>
      <p:ext uri="{BB962C8B-B14F-4D97-AF65-F5344CB8AC3E}">
        <p14:creationId xmlns:p14="http://schemas.microsoft.com/office/powerpoint/2010/main" val="3001279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sz="1200" kern="1200" smtClean="0">
                <a:solidFill>
                  <a:schemeClr val="tx1"/>
                </a:solidFill>
                <a:effectLst/>
                <a:latin typeface="+mn-lt"/>
                <a:ea typeface="+mn-ea"/>
                <a:cs typeface="+mn-cs"/>
              </a:rPr>
              <a:t>當使用者按下發話按鈕</a:t>
            </a:r>
            <a:r>
              <a:rPr lang="en-US" altLang="zh-TW" sz="1200" kern="1200" smtClean="0">
                <a:solidFill>
                  <a:schemeClr val="tx1"/>
                </a:solidFill>
                <a:effectLst/>
                <a:latin typeface="+mn-lt"/>
                <a:ea typeface="+mn-ea"/>
                <a:cs typeface="+mn-cs"/>
              </a:rPr>
              <a:t>,</a:t>
            </a:r>
            <a:r>
              <a:rPr lang="zh-TW" altLang="en-US" sz="1200" kern="1200" smtClean="0">
                <a:solidFill>
                  <a:schemeClr val="tx1"/>
                </a:solidFill>
                <a:effectLst/>
                <a:latin typeface="+mn-lt"/>
                <a:ea typeface="+mn-ea"/>
                <a:cs typeface="+mn-cs"/>
              </a:rPr>
              <a:t>會送出</a:t>
            </a:r>
            <a:r>
              <a:rPr lang="en-US" altLang="zh-TW" sz="1200" kern="1200" smtClean="0">
                <a:solidFill>
                  <a:schemeClr val="tx1"/>
                </a:solidFill>
                <a:effectLst/>
                <a:latin typeface="+mn-lt"/>
                <a:ea typeface="+mn-ea"/>
                <a:cs typeface="+mn-cs"/>
              </a:rPr>
              <a:t>SIP</a:t>
            </a:r>
            <a:r>
              <a:rPr lang="zh-TW" altLang="en-US" sz="1200" kern="1200" smtClean="0">
                <a:solidFill>
                  <a:schemeClr val="tx1"/>
                </a:solidFill>
                <a:effectLst/>
                <a:latin typeface="+mn-lt"/>
                <a:ea typeface="+mn-ea"/>
                <a:cs typeface="+mn-cs"/>
              </a:rPr>
              <a:t>的</a:t>
            </a:r>
            <a:r>
              <a:rPr lang="en-US" altLang="zh-TW" sz="1200" kern="1200" smtClean="0">
                <a:solidFill>
                  <a:schemeClr val="tx1"/>
                </a:solidFill>
                <a:effectLst/>
                <a:latin typeface="+mn-lt"/>
                <a:ea typeface="+mn-ea"/>
                <a:cs typeface="+mn-cs"/>
              </a:rPr>
              <a:t>Invite</a:t>
            </a:r>
            <a:r>
              <a:rPr lang="zh-TW" altLang="en-US" sz="1200" kern="1200" smtClean="0">
                <a:solidFill>
                  <a:schemeClr val="tx1"/>
                </a:solidFill>
                <a:effectLst/>
                <a:latin typeface="+mn-lt"/>
                <a:ea typeface="+mn-ea"/>
                <a:cs typeface="+mn-cs"/>
              </a:rPr>
              <a:t>給</a:t>
            </a:r>
            <a:r>
              <a:rPr lang="en-US" altLang="zh-TW" sz="1200" kern="1200" smtClean="0">
                <a:solidFill>
                  <a:schemeClr val="tx1"/>
                </a:solidFill>
                <a:effectLst/>
                <a:latin typeface="+mn-lt"/>
                <a:ea typeface="+mn-ea"/>
                <a:cs typeface="+mn-cs"/>
              </a:rPr>
              <a:t>PoC server</a:t>
            </a:r>
            <a:r>
              <a:rPr lang="zh-TW" altLang="en-US" sz="1200" kern="1200" smtClean="0">
                <a:solidFill>
                  <a:schemeClr val="tx1"/>
                </a:solidFill>
                <a:effectLst/>
                <a:latin typeface="+mn-lt"/>
                <a:ea typeface="+mn-ea"/>
                <a:cs typeface="+mn-cs"/>
              </a:rPr>
              <a:t>轉送到其他使用者</a:t>
            </a:r>
            <a:r>
              <a:rPr lang="en-US" altLang="zh-TW" sz="1200" kern="1200" smtClean="0">
                <a:solidFill>
                  <a:schemeClr val="tx1"/>
                </a:solidFill>
                <a:effectLst/>
                <a:latin typeface="+mn-lt"/>
                <a:ea typeface="+mn-ea"/>
                <a:cs typeface="+mn-cs"/>
              </a:rPr>
              <a:t>,</a:t>
            </a:r>
            <a:r>
              <a:rPr lang="zh-TW" altLang="en-US" sz="1200" kern="1200" smtClean="0">
                <a:solidFill>
                  <a:schemeClr val="tx1"/>
                </a:solidFill>
                <a:effectLst/>
                <a:latin typeface="+mn-lt"/>
                <a:ea typeface="+mn-ea"/>
                <a:cs typeface="+mn-cs"/>
              </a:rPr>
              <a:t>並且</a:t>
            </a:r>
            <a:r>
              <a:rPr lang="en-US" altLang="zh-TW" sz="1200" kern="1200" smtClean="0">
                <a:solidFill>
                  <a:schemeClr val="tx1"/>
                </a:solidFill>
                <a:effectLst/>
                <a:latin typeface="+mn-lt"/>
                <a:ea typeface="+mn-ea"/>
                <a:cs typeface="+mn-cs"/>
              </a:rPr>
              <a:t>PoC server</a:t>
            </a:r>
            <a:r>
              <a:rPr lang="zh-TW" altLang="en-US" sz="1200" kern="1200" smtClean="0">
                <a:solidFill>
                  <a:schemeClr val="tx1"/>
                </a:solidFill>
                <a:effectLst/>
                <a:latin typeface="+mn-lt"/>
                <a:ea typeface="+mn-ea"/>
                <a:cs typeface="+mn-cs"/>
              </a:rPr>
              <a:t>會回應</a:t>
            </a:r>
            <a:r>
              <a:rPr lang="en-US" altLang="zh-TW" sz="1200" kern="1200" smtClean="0">
                <a:solidFill>
                  <a:schemeClr val="tx1"/>
                </a:solidFill>
                <a:effectLst/>
                <a:latin typeface="+mn-lt"/>
                <a:ea typeface="+mn-ea"/>
                <a:cs typeface="+mn-cs"/>
              </a:rPr>
              <a:t>TBCP</a:t>
            </a:r>
            <a:r>
              <a:rPr lang="zh-TW" altLang="en-US" sz="1200" kern="1200" smtClean="0">
                <a:solidFill>
                  <a:schemeClr val="tx1"/>
                </a:solidFill>
                <a:effectLst/>
                <a:latin typeface="+mn-lt"/>
                <a:ea typeface="+mn-ea"/>
                <a:cs typeface="+mn-cs"/>
              </a:rPr>
              <a:t> </a:t>
            </a:r>
            <a:r>
              <a:rPr lang="en-US" altLang="zh-TW" sz="1200" kern="1200" smtClean="0">
                <a:solidFill>
                  <a:schemeClr val="tx1"/>
                </a:solidFill>
                <a:effectLst/>
                <a:latin typeface="+mn-lt"/>
                <a:ea typeface="+mn-ea"/>
                <a:cs typeface="+mn-cs"/>
              </a:rPr>
              <a:t>Floor</a:t>
            </a:r>
            <a:r>
              <a:rPr lang="en-US" altLang="zh-TW" sz="1200" kern="1200" baseline="0" smtClean="0">
                <a:solidFill>
                  <a:schemeClr val="tx1"/>
                </a:solidFill>
                <a:effectLst/>
                <a:latin typeface="+mn-lt"/>
                <a:ea typeface="+mn-ea"/>
                <a:cs typeface="+mn-cs"/>
              </a:rPr>
              <a:t> granted</a:t>
            </a:r>
            <a:r>
              <a:rPr lang="zh-TW" altLang="en-US" sz="1200" kern="1200" baseline="0" smtClean="0">
                <a:solidFill>
                  <a:schemeClr val="tx1"/>
                </a:solidFill>
                <a:effectLst/>
                <a:latin typeface="+mn-lt"/>
                <a:ea typeface="+mn-ea"/>
                <a:cs typeface="+mn-cs"/>
              </a:rPr>
              <a:t>代表獲得發話權</a:t>
            </a:r>
            <a:r>
              <a:rPr lang="en-US" altLang="zh-TW" sz="1200" kern="1200" baseline="0" smtClean="0">
                <a:solidFill>
                  <a:schemeClr val="tx1"/>
                </a:solidFill>
                <a:effectLst/>
                <a:latin typeface="+mn-lt"/>
                <a:ea typeface="+mn-ea"/>
                <a:cs typeface="+mn-cs"/>
              </a:rPr>
              <a:t>,</a:t>
            </a:r>
            <a:r>
              <a:rPr lang="zh-TW" altLang="en-US" sz="1200" kern="1200" baseline="0" smtClean="0">
                <a:solidFill>
                  <a:schemeClr val="tx1"/>
                </a:solidFill>
                <a:effectLst/>
                <a:latin typeface="+mn-lt"/>
                <a:ea typeface="+mn-ea"/>
                <a:cs typeface="+mn-cs"/>
              </a:rPr>
              <a:t>之後會收到其他使用者的</a:t>
            </a:r>
            <a:r>
              <a:rPr lang="en-US" altLang="zh-TW" sz="1200" kern="1200" baseline="0" smtClean="0">
                <a:solidFill>
                  <a:schemeClr val="tx1"/>
                </a:solidFill>
                <a:effectLst/>
                <a:latin typeface="+mn-lt"/>
                <a:ea typeface="+mn-ea"/>
                <a:cs typeface="+mn-cs"/>
              </a:rPr>
              <a:t>200OK2</a:t>
            </a:r>
            <a:r>
              <a:rPr lang="zh-TW" altLang="en-US" sz="1200" kern="1200" baseline="0" smtClean="0">
                <a:solidFill>
                  <a:schemeClr val="tx1"/>
                </a:solidFill>
                <a:effectLst/>
                <a:latin typeface="+mn-lt"/>
                <a:ea typeface="+mn-ea"/>
                <a:cs typeface="+mn-cs"/>
              </a:rPr>
              <a:t>代表大家都加入群組了</a:t>
            </a:r>
            <a:endParaRPr lang="zh-TW" altLang="zh-TW" sz="1200" kern="1200" dirty="0">
              <a:solidFill>
                <a:schemeClr val="tx1"/>
              </a:solidFill>
              <a:effectLst/>
              <a:latin typeface="+mn-lt"/>
              <a:ea typeface="+mn-ea"/>
              <a:cs typeface="+mn-cs"/>
            </a:endParaRPr>
          </a:p>
        </p:txBody>
      </p:sp>
      <p:sp>
        <p:nvSpPr>
          <p:cNvPr id="4" name="投影片編號版面配置區 3"/>
          <p:cNvSpPr>
            <a:spLocks noGrp="1"/>
          </p:cNvSpPr>
          <p:nvPr>
            <p:ph type="sldNum" sz="quarter" idx="10"/>
          </p:nvPr>
        </p:nvSpPr>
        <p:spPr/>
        <p:txBody>
          <a:bodyPr/>
          <a:lstStyle/>
          <a:p>
            <a:fld id="{934B4BB9-627E-4826-AC48-EA57EDDC3A86}" type="slidenum">
              <a:rPr lang="zh-TW" altLang="en-US" smtClean="0"/>
              <a:t>10</a:t>
            </a:fld>
            <a:endParaRPr lang="zh-TW" altLang="en-US"/>
          </a:p>
        </p:txBody>
      </p:sp>
    </p:spTree>
    <p:extLst>
      <p:ext uri="{BB962C8B-B14F-4D97-AF65-F5344CB8AC3E}">
        <p14:creationId xmlns:p14="http://schemas.microsoft.com/office/powerpoint/2010/main" val="11484210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mtClean="0"/>
              <a:t>在上述所說的架構中</a:t>
            </a:r>
            <a:endParaRPr lang="en-US" altLang="zh-TW"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altLang="zh-TW" sz="2800" smtClean="0">
                <a:latin typeface="Times New Roman" panose="02020603050405020304" pitchFamily="18" charset="0"/>
                <a:ea typeface="標楷體" panose="03000509000000000000" pitchFamily="65" charset="-120"/>
                <a:cs typeface="Times New Roman" panose="02020603050405020304" pitchFamily="18" charset="0"/>
              </a:rPr>
              <a:t>1.Server</a:t>
            </a:r>
            <a:r>
              <a:rPr lang="zh-TW" altLang="en-US" sz="2800" smtClean="0">
                <a:latin typeface="Times New Roman" panose="02020603050405020304" pitchFamily="18" charset="0"/>
                <a:ea typeface="標楷體" panose="03000509000000000000" pitchFamily="65" charset="-120"/>
                <a:cs typeface="Times New Roman" panose="02020603050405020304" pitchFamily="18" charset="0"/>
              </a:rPr>
              <a:t>的 </a:t>
            </a:r>
            <a:r>
              <a:rPr lang="en-US" altLang="zh-TW" sz="2800" smtClean="0">
                <a:latin typeface="Times New Roman" panose="02020603050405020304" pitchFamily="18" charset="0"/>
                <a:ea typeface="標楷體" panose="03000509000000000000" pitchFamily="65" charset="-120"/>
                <a:cs typeface="Times New Roman" panose="02020603050405020304" pitchFamily="18" charset="0"/>
              </a:rPr>
              <a:t>Signaling</a:t>
            </a:r>
            <a:r>
              <a:rPr lang="zh-TW" altLang="en-US" sz="2800" smtClean="0">
                <a:latin typeface="Times New Roman" panose="02020603050405020304" pitchFamily="18" charset="0"/>
                <a:ea typeface="標楷體" panose="03000509000000000000" pitchFamily="65" charset="-120"/>
                <a:cs typeface="Times New Roman" panose="02020603050405020304" pitchFamily="18" charset="0"/>
              </a:rPr>
              <a:t> 需複製多份給不同使用者</a:t>
            </a:r>
            <a:endParaRPr lang="en-US" altLang="zh-TW"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altLang="zh-TW" sz="2800" smtClean="0">
                <a:latin typeface="Times New Roman" panose="02020603050405020304" pitchFamily="18" charset="0"/>
                <a:ea typeface="標楷體" panose="03000509000000000000" pitchFamily="65" charset="-120"/>
                <a:cs typeface="Times New Roman" panose="02020603050405020304" pitchFamily="18" charset="0"/>
              </a:rPr>
              <a:t>2.</a:t>
            </a:r>
            <a:r>
              <a:rPr lang="zh-TW" altLang="en-US" sz="2800" smtClean="0">
                <a:latin typeface="Times New Roman" panose="02020603050405020304" pitchFamily="18" charset="0"/>
                <a:ea typeface="標楷體" panose="03000509000000000000" pitchFamily="65" charset="-120"/>
                <a:cs typeface="Times New Roman" panose="02020603050405020304" pitchFamily="18" charset="0"/>
              </a:rPr>
              <a:t>多人通話需複製多份聲音資料增加</a:t>
            </a:r>
            <a:r>
              <a:rPr lang="en-US" altLang="zh-TW" sz="2800" smtClean="0">
                <a:latin typeface="Times New Roman" panose="02020603050405020304" pitchFamily="18" charset="0"/>
                <a:ea typeface="標楷體" panose="03000509000000000000" pitchFamily="65" charset="-120"/>
                <a:cs typeface="Times New Roman" panose="02020603050405020304" pitchFamily="18" charset="0"/>
              </a:rPr>
              <a:t>Server</a:t>
            </a:r>
            <a:r>
              <a:rPr lang="zh-TW" altLang="en-US" sz="2800" smtClean="0">
                <a:latin typeface="Times New Roman" panose="02020603050405020304" pitchFamily="18" charset="0"/>
                <a:ea typeface="標楷體" panose="03000509000000000000" pitchFamily="65" charset="-120"/>
                <a:cs typeface="Times New Roman" panose="02020603050405020304" pitchFamily="18" charset="0"/>
              </a:rPr>
              <a:t>的負擔</a:t>
            </a:r>
            <a:endParaRPr lang="en-US" altLang="zh-TW" sz="2800" smtClean="0">
              <a:latin typeface="Times New Roman" panose="02020603050405020304" pitchFamily="18" charset="0"/>
              <a:ea typeface="標楷體" panose="03000509000000000000" pitchFamily="65" charset="-120"/>
              <a:cs typeface="Times New Roman" panose="02020603050405020304" pitchFamily="18" charset="0"/>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US" altLang="zh-TW" sz="2800" smtClean="0">
                <a:latin typeface="Times New Roman" panose="02020603050405020304" pitchFamily="18" charset="0"/>
                <a:ea typeface="標楷體" panose="03000509000000000000" pitchFamily="65" charset="-120"/>
                <a:cs typeface="Times New Roman" panose="02020603050405020304" pitchFamily="18" charset="0"/>
              </a:rPr>
              <a:t>3.</a:t>
            </a:r>
            <a:r>
              <a:rPr lang="zh-TW" altLang="en-US" sz="2800" smtClean="0">
                <a:latin typeface="Times New Roman" panose="02020603050405020304" pitchFamily="18" charset="0"/>
                <a:ea typeface="標楷體" panose="03000509000000000000" pitchFamily="65" charset="-120"/>
                <a:cs typeface="Times New Roman" panose="02020603050405020304" pitchFamily="18" charset="0"/>
              </a:rPr>
              <a:t>聲音資料需要透過 </a:t>
            </a:r>
            <a:r>
              <a:rPr lang="en-US" altLang="zh-TW" sz="2800" smtClean="0">
                <a:latin typeface="Times New Roman" panose="02020603050405020304" pitchFamily="18" charset="0"/>
                <a:ea typeface="標楷體" panose="03000509000000000000" pitchFamily="65" charset="-120"/>
                <a:cs typeface="Times New Roman" panose="02020603050405020304" pitchFamily="18" charset="0"/>
              </a:rPr>
              <a:t>Server</a:t>
            </a:r>
            <a:r>
              <a:rPr lang="zh-TW" altLang="en-US" sz="2800" smtClean="0">
                <a:latin typeface="Times New Roman" panose="02020603050405020304" pitchFamily="18" charset="0"/>
                <a:ea typeface="標楷體" panose="03000509000000000000" pitchFamily="65" charset="-120"/>
                <a:cs typeface="Times New Roman" panose="02020603050405020304" pitchFamily="18" charset="0"/>
              </a:rPr>
              <a:t> 轉送</a:t>
            </a:r>
            <a:r>
              <a:rPr lang="en-US" altLang="zh-TW" sz="280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800" smtClean="0">
                <a:latin typeface="Times New Roman" panose="02020603050405020304" pitchFamily="18" charset="0"/>
                <a:ea typeface="標楷體" panose="03000509000000000000" pitchFamily="65" charset="-120"/>
                <a:cs typeface="Times New Roman" panose="02020603050405020304" pitchFamily="18" charset="0"/>
              </a:rPr>
              <a:t>如</a:t>
            </a:r>
            <a:r>
              <a:rPr lang="en-US" altLang="zh-TW" sz="2800" smtClean="0">
                <a:latin typeface="Times New Roman" panose="02020603050405020304" pitchFamily="18" charset="0"/>
                <a:ea typeface="標楷體" panose="03000509000000000000" pitchFamily="65" charset="-120"/>
                <a:cs typeface="Times New Roman" panose="02020603050405020304" pitchFamily="18" charset="0"/>
              </a:rPr>
              <a:t>Server</a:t>
            </a:r>
            <a:r>
              <a:rPr lang="zh-TW" altLang="en-US" sz="2800" smtClean="0">
                <a:latin typeface="Times New Roman" panose="02020603050405020304" pitchFamily="18" charset="0"/>
                <a:ea typeface="標楷體" panose="03000509000000000000" pitchFamily="65" charset="-120"/>
                <a:cs typeface="Times New Roman" panose="02020603050405020304" pitchFamily="18" charset="0"/>
              </a:rPr>
              <a:t>在遠方</a:t>
            </a:r>
            <a:r>
              <a:rPr lang="en-US" altLang="zh-TW" sz="280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800" smtClean="0">
                <a:latin typeface="Times New Roman" panose="02020603050405020304" pitchFamily="18" charset="0"/>
                <a:ea typeface="標楷體" panose="03000509000000000000" pitchFamily="65" charset="-120"/>
                <a:cs typeface="Times New Roman" panose="02020603050405020304" pitchFamily="18" charset="0"/>
              </a:rPr>
              <a:t>所需傳送時間會更長</a:t>
            </a:r>
            <a:endParaRPr lang="en-US" altLang="zh-TW" sz="2800" smtClean="0">
              <a:latin typeface="Times New Roman" panose="02020603050405020304" pitchFamily="18" charset="0"/>
              <a:ea typeface="標楷體" panose="03000509000000000000" pitchFamily="65" charset="-120"/>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zh-TW" altLang="en-US" dirty="0"/>
          </a:p>
        </p:txBody>
      </p:sp>
      <p:sp>
        <p:nvSpPr>
          <p:cNvPr id="4" name="Slide Number Placeholder 3"/>
          <p:cNvSpPr>
            <a:spLocks noGrp="1"/>
          </p:cNvSpPr>
          <p:nvPr>
            <p:ph type="sldNum" sz="quarter" idx="10"/>
          </p:nvPr>
        </p:nvSpPr>
        <p:spPr/>
        <p:txBody>
          <a:bodyPr/>
          <a:lstStyle/>
          <a:p>
            <a:fld id="{934B4BB9-627E-4826-AC48-EA57EDDC3A86}" type="slidenum">
              <a:rPr lang="zh-TW" altLang="en-US" smtClean="0"/>
              <a:t>11</a:t>
            </a:fld>
            <a:endParaRPr lang="zh-TW" altLang="en-US"/>
          </a:p>
        </p:txBody>
      </p:sp>
    </p:spTree>
    <p:extLst>
      <p:ext uri="{BB962C8B-B14F-4D97-AF65-F5344CB8AC3E}">
        <p14:creationId xmlns:p14="http://schemas.microsoft.com/office/powerpoint/2010/main" val="41351594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mtClean="0"/>
              <a:t>所以我的研究目的就是為了改善上述所提到之缺點</a:t>
            </a:r>
            <a:r>
              <a:rPr lang="en-US" altLang="zh-TW" smtClean="0"/>
              <a:t>.</a:t>
            </a:r>
            <a:r>
              <a:rPr lang="zh-TW" altLang="en-US" smtClean="0"/>
              <a:t>提出</a:t>
            </a:r>
            <a:r>
              <a:rPr lang="zh-TW" altLang="en-US" sz="1200" smtClean="0">
                <a:latin typeface="Times New Roman" panose="02020603050405020304" pitchFamily="18" charset="0"/>
                <a:ea typeface="標楷體" panose="03000509000000000000" pitchFamily="65" charset="-120"/>
                <a:cs typeface="Times New Roman" panose="02020603050405020304" pitchFamily="18" charset="0"/>
              </a:rPr>
              <a:t>以 </a:t>
            </a:r>
            <a:r>
              <a:rPr lang="en-US" altLang="zh-TW" sz="1200" smtClean="0">
                <a:latin typeface="Times New Roman" panose="02020603050405020304" pitchFamily="18" charset="0"/>
                <a:ea typeface="標楷體" panose="03000509000000000000" pitchFamily="65" charset="-120"/>
                <a:cs typeface="Times New Roman" panose="02020603050405020304" pitchFamily="18" charset="0"/>
              </a:rPr>
              <a:t>IPv6 Multicast</a:t>
            </a:r>
            <a:r>
              <a:rPr lang="zh-TW" altLang="en-US" sz="1200" smtClean="0">
                <a:latin typeface="Times New Roman" panose="02020603050405020304" pitchFamily="18" charset="0"/>
                <a:ea typeface="標楷體" panose="03000509000000000000" pitchFamily="65" charset="-120"/>
                <a:cs typeface="Times New Roman" panose="02020603050405020304" pitchFamily="18" charset="0"/>
              </a:rPr>
              <a:t>功能實現一個傳輸資料更有效率的</a:t>
            </a:r>
            <a:r>
              <a:rPr lang="en-US" altLang="zh-TW" sz="1200" smtClean="0">
                <a:latin typeface="Times New Roman" panose="02020603050405020304" pitchFamily="18" charset="0"/>
                <a:ea typeface="標楷體" panose="03000509000000000000" pitchFamily="65" charset="-120"/>
                <a:cs typeface="Times New Roman" panose="02020603050405020304" pitchFamily="18" charset="0"/>
              </a:rPr>
              <a:t>PTT</a:t>
            </a:r>
            <a:r>
              <a:rPr lang="zh-TW" altLang="en-US" sz="1200" smtClean="0">
                <a:latin typeface="Times New Roman" panose="02020603050405020304" pitchFamily="18" charset="0"/>
                <a:ea typeface="標楷體" panose="03000509000000000000" pitchFamily="65" charset="-120"/>
                <a:cs typeface="Times New Roman" panose="02020603050405020304" pitchFamily="18" charset="0"/>
              </a:rPr>
              <a:t>系統</a:t>
            </a:r>
            <a:endParaRPr lang="en-US" altLang="zh-TW" sz="1200" smtClean="0">
              <a:latin typeface="Times New Roman" panose="02020603050405020304" pitchFamily="18" charset="0"/>
              <a:ea typeface="標楷體" panose="03000509000000000000" pitchFamily="65" charset="-120"/>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200" smtClean="0">
                <a:latin typeface="Times New Roman" panose="02020603050405020304" pitchFamily="18" charset="0"/>
                <a:ea typeface="標楷體" panose="03000509000000000000" pitchFamily="65" charset="-120"/>
                <a:cs typeface="Times New Roman" panose="02020603050405020304" pitchFamily="18" charset="0"/>
              </a:rPr>
              <a:t>在我的系統ˋ中</a:t>
            </a:r>
            <a:endParaRPr lang="en-US" altLang="zh-TW" sz="1200" smtClean="0">
              <a:latin typeface="Times New Roman" panose="02020603050405020304" pitchFamily="18" charset="0"/>
              <a:ea typeface="標楷體" panose="03000509000000000000" pitchFamily="65" charset="-120"/>
              <a:cs typeface="Times New Roman" panose="02020603050405020304" pitchFamily="18" charset="0"/>
            </a:endParaRPr>
          </a:p>
          <a:p>
            <a:pPr lvl="1">
              <a:lnSpc>
                <a:spcPct val="200000"/>
              </a:lnSpc>
              <a:buClr>
                <a:srgbClr val="0070C0"/>
              </a:buClr>
              <a:buFont typeface="Wingdings" panose="05000000000000000000" pitchFamily="2" charset="2"/>
              <a:buChar char="Ø"/>
            </a:pPr>
            <a:r>
              <a:rPr lang="zh-TW" altLang="en-US" sz="2400" smtClean="0">
                <a:latin typeface="Times New Roman" panose="02020603050405020304" pitchFamily="18" charset="0"/>
                <a:ea typeface="標楷體" panose="03000509000000000000" pitchFamily="65" charset="-120"/>
                <a:cs typeface="Times New Roman" panose="02020603050405020304" pitchFamily="18" charset="0"/>
              </a:rPr>
              <a:t>以 </a:t>
            </a:r>
            <a:r>
              <a:rPr lang="en-US" altLang="zh-TW" sz="2400" smtClean="0">
                <a:latin typeface="Times New Roman" panose="02020603050405020304" pitchFamily="18" charset="0"/>
                <a:ea typeface="標楷體" panose="03000509000000000000" pitchFamily="65" charset="-120"/>
                <a:cs typeface="Times New Roman" panose="02020603050405020304" pitchFamily="18" charset="0"/>
              </a:rPr>
              <a:t>Multicast </a:t>
            </a:r>
            <a:r>
              <a:rPr lang="zh-TW" altLang="en-US" sz="2400" smtClean="0">
                <a:latin typeface="Times New Roman" panose="02020603050405020304" pitchFamily="18" charset="0"/>
                <a:ea typeface="標楷體" panose="03000509000000000000" pitchFamily="65" charset="-120"/>
                <a:cs typeface="Times New Roman" panose="02020603050405020304" pitchFamily="18" charset="0"/>
              </a:rPr>
              <a:t>方式傳送 </a:t>
            </a:r>
            <a:r>
              <a:rPr lang="en-US" altLang="zh-TW" sz="2400" smtClean="0">
                <a:latin typeface="Times New Roman" panose="02020603050405020304" pitchFamily="18" charset="0"/>
                <a:ea typeface="標楷體" panose="03000509000000000000" pitchFamily="65" charset="-120"/>
                <a:cs typeface="Times New Roman" panose="02020603050405020304" pitchFamily="18" charset="0"/>
              </a:rPr>
              <a:t>TBCP(Talk Burst Control Protocol)</a:t>
            </a:r>
            <a:r>
              <a:rPr lang="zh-TW" altLang="en-US" sz="2400" smtClean="0">
                <a:latin typeface="Times New Roman" panose="02020603050405020304" pitchFamily="18" charset="0"/>
                <a:ea typeface="標楷體" panose="03000509000000000000" pitchFamily="65" charset="-120"/>
                <a:cs typeface="Times New Roman" panose="02020603050405020304" pitchFamily="18" charset="0"/>
              </a:rPr>
              <a:t> </a:t>
            </a:r>
            <a:r>
              <a:rPr lang="en-US" altLang="zh-TW" sz="2400" smtClean="0">
                <a:latin typeface="Times New Roman" panose="02020603050405020304" pitchFamily="18" charset="0"/>
                <a:ea typeface="標楷體" panose="03000509000000000000" pitchFamily="65" charset="-120"/>
                <a:cs typeface="Times New Roman" panose="02020603050405020304" pitchFamily="18" charset="0"/>
              </a:rPr>
              <a:t>Floor</a:t>
            </a:r>
          </a:p>
          <a:p>
            <a:pPr lvl="1">
              <a:lnSpc>
                <a:spcPct val="200000"/>
              </a:lnSpc>
              <a:buClr>
                <a:srgbClr val="0070C0"/>
              </a:buClr>
              <a:buFont typeface="Wingdings" panose="05000000000000000000" pitchFamily="2" charset="2"/>
              <a:buChar char="Ø"/>
            </a:pPr>
            <a:r>
              <a:rPr lang="zh-TW" altLang="en-US" sz="2400" smtClean="0">
                <a:latin typeface="Times New Roman" panose="02020603050405020304" pitchFamily="18" charset="0"/>
                <a:ea typeface="標楷體" panose="03000509000000000000" pitchFamily="65" charset="-120"/>
                <a:cs typeface="Times New Roman" panose="02020603050405020304" pitchFamily="18" charset="0"/>
              </a:rPr>
              <a:t>以 </a:t>
            </a:r>
            <a:r>
              <a:rPr lang="en-US" altLang="zh-TW" sz="2400" smtClean="0">
                <a:latin typeface="Times New Roman" panose="02020603050405020304" pitchFamily="18" charset="0"/>
                <a:ea typeface="標楷體" panose="03000509000000000000" pitchFamily="65" charset="-120"/>
                <a:cs typeface="Times New Roman" panose="02020603050405020304" pitchFamily="18" charset="0"/>
              </a:rPr>
              <a:t>Multicast </a:t>
            </a:r>
            <a:r>
              <a:rPr lang="zh-TW" altLang="en-US" sz="2400" smtClean="0">
                <a:latin typeface="Times New Roman" panose="02020603050405020304" pitchFamily="18" charset="0"/>
                <a:ea typeface="標楷體" panose="03000509000000000000" pitchFamily="65" charset="-120"/>
                <a:cs typeface="Times New Roman" panose="02020603050405020304" pitchFamily="18" charset="0"/>
              </a:rPr>
              <a:t>方式傳送聲音</a:t>
            </a:r>
            <a:endParaRPr lang="en-US" altLang="zh-TW" sz="2400" smtClean="0">
              <a:latin typeface="Times New Roman" panose="02020603050405020304" pitchFamily="18" charset="0"/>
              <a:ea typeface="標楷體" panose="03000509000000000000" pitchFamily="65" charset="-120"/>
              <a:cs typeface="Times New Roman" panose="02020603050405020304" pitchFamily="18" charset="0"/>
            </a:endParaRPr>
          </a:p>
          <a:p>
            <a:pPr lvl="1">
              <a:lnSpc>
                <a:spcPct val="200000"/>
              </a:lnSpc>
              <a:buClr>
                <a:srgbClr val="0070C0"/>
              </a:buClr>
              <a:buFont typeface="Wingdings" panose="05000000000000000000" pitchFamily="2" charset="2"/>
              <a:buChar char="Ø"/>
            </a:pPr>
            <a:r>
              <a:rPr lang="zh-TW" altLang="en-US" sz="2400" smtClean="0">
                <a:latin typeface="Times New Roman" panose="02020603050405020304" pitchFamily="18" charset="0"/>
                <a:ea typeface="標楷體" panose="03000509000000000000" pitchFamily="65" charset="-120"/>
                <a:cs typeface="Times New Roman" panose="02020603050405020304" pitchFamily="18" charset="0"/>
              </a:rPr>
              <a:t>聲音無須經過 </a:t>
            </a:r>
            <a:r>
              <a:rPr lang="en-US" altLang="zh-TW" sz="2400" smtClean="0">
                <a:latin typeface="Times New Roman" panose="02020603050405020304" pitchFamily="18" charset="0"/>
                <a:ea typeface="標楷體" panose="03000509000000000000" pitchFamily="65" charset="-120"/>
                <a:cs typeface="Times New Roman" panose="02020603050405020304" pitchFamily="18" charset="0"/>
              </a:rPr>
              <a:t>Server </a:t>
            </a:r>
            <a:r>
              <a:rPr lang="zh-TW" altLang="en-US" sz="2400" smtClean="0">
                <a:latin typeface="Times New Roman" panose="02020603050405020304" pitchFamily="18" charset="0"/>
                <a:ea typeface="標楷體" panose="03000509000000000000" pitchFamily="65" charset="-120"/>
                <a:cs typeface="Times New Roman" panose="02020603050405020304" pitchFamily="18" charset="0"/>
              </a:rPr>
              <a:t>轉送</a:t>
            </a:r>
            <a:endParaRPr lang="en-US" altLang="zh-TW" sz="2400" smtClean="0">
              <a:latin typeface="Times New Roman" panose="02020603050405020304" pitchFamily="18" charset="0"/>
              <a:ea typeface="標楷體" panose="03000509000000000000" pitchFamily="65" charset="-120"/>
              <a:cs typeface="Times New Roman" panose="02020603050405020304" pitchFamily="18" charset="0"/>
            </a:endParaRPr>
          </a:p>
          <a:p>
            <a:pPr lvl="1">
              <a:lnSpc>
                <a:spcPct val="200000"/>
              </a:lnSpc>
              <a:buClr>
                <a:srgbClr val="0070C0"/>
              </a:buClr>
              <a:buFont typeface="Wingdings" panose="05000000000000000000" pitchFamily="2" charset="2"/>
              <a:buChar char="Ø"/>
            </a:pPr>
            <a:r>
              <a:rPr lang="zh-TW" altLang="en-US" sz="2400" smtClean="0">
                <a:latin typeface="Times New Roman" panose="02020603050405020304" pitchFamily="18" charset="0"/>
                <a:ea typeface="標楷體" panose="03000509000000000000" pitchFamily="65" charset="-120"/>
                <a:cs typeface="Times New Roman" panose="02020603050405020304" pitchFamily="18" charset="0"/>
              </a:rPr>
              <a:t>由第三方發起通話</a:t>
            </a:r>
            <a:r>
              <a:rPr lang="en-US" altLang="zh-TW" sz="2400" smtClean="0">
                <a:latin typeface="Times New Roman" panose="02020603050405020304" pitchFamily="18" charset="0"/>
                <a:ea typeface="標楷體" panose="03000509000000000000" pitchFamily="65" charset="-120"/>
                <a:cs typeface="Times New Roman" panose="02020603050405020304" pitchFamily="18" charset="0"/>
              </a:rPr>
              <a:t>(3PCC)</a:t>
            </a:r>
          </a:p>
          <a:p>
            <a:endParaRPr lang="zh-TW" altLang="en-US"/>
          </a:p>
        </p:txBody>
      </p:sp>
      <p:sp>
        <p:nvSpPr>
          <p:cNvPr id="4" name="Slide Number Placeholder 3"/>
          <p:cNvSpPr>
            <a:spLocks noGrp="1"/>
          </p:cNvSpPr>
          <p:nvPr>
            <p:ph type="sldNum" sz="quarter" idx="10"/>
          </p:nvPr>
        </p:nvSpPr>
        <p:spPr/>
        <p:txBody>
          <a:bodyPr/>
          <a:lstStyle/>
          <a:p>
            <a:fld id="{934B4BB9-627E-4826-AC48-EA57EDDC3A86}" type="slidenum">
              <a:rPr lang="zh-TW" altLang="en-US" smtClean="0"/>
              <a:t>12</a:t>
            </a:fld>
            <a:endParaRPr lang="zh-TW" altLang="en-US"/>
          </a:p>
        </p:txBody>
      </p:sp>
    </p:spTree>
    <p:extLst>
      <p:ext uri="{BB962C8B-B14F-4D97-AF65-F5344CB8AC3E}">
        <p14:creationId xmlns:p14="http://schemas.microsoft.com/office/powerpoint/2010/main" val="38884588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sz="1200" kern="1200" smtClean="0">
                <a:solidFill>
                  <a:schemeClr val="tx1"/>
                </a:solidFill>
                <a:effectLst/>
                <a:latin typeface="+mn-lt"/>
                <a:ea typeface="+mn-ea"/>
                <a:cs typeface="+mn-cs"/>
              </a:rPr>
              <a:t>在我的</a:t>
            </a:r>
            <a:r>
              <a:rPr lang="en-US" altLang="zh-TW" sz="1200" kern="1200" smtClean="0">
                <a:solidFill>
                  <a:schemeClr val="tx1"/>
                </a:solidFill>
                <a:effectLst/>
                <a:latin typeface="+mn-lt"/>
                <a:ea typeface="+mn-ea"/>
                <a:cs typeface="+mn-cs"/>
              </a:rPr>
              <a:t>Multicast Push to talk</a:t>
            </a:r>
            <a:r>
              <a:rPr lang="zh-TW" altLang="en-US" sz="1200" kern="1200" smtClean="0">
                <a:solidFill>
                  <a:schemeClr val="tx1"/>
                </a:solidFill>
                <a:effectLst/>
                <a:latin typeface="+mn-lt"/>
                <a:ea typeface="+mn-ea"/>
                <a:cs typeface="+mn-cs"/>
              </a:rPr>
              <a:t>系統架構中</a:t>
            </a:r>
            <a:r>
              <a:rPr lang="en-US" altLang="zh-TW" sz="1200" kern="1200" smtClean="0">
                <a:solidFill>
                  <a:schemeClr val="tx1"/>
                </a:solidFill>
                <a:effectLst/>
                <a:latin typeface="+mn-lt"/>
                <a:ea typeface="+mn-ea"/>
                <a:cs typeface="+mn-cs"/>
              </a:rPr>
              <a:t>,</a:t>
            </a:r>
            <a:r>
              <a:rPr lang="zh-TW" altLang="en-US" sz="1200" kern="1200" smtClean="0">
                <a:solidFill>
                  <a:schemeClr val="tx1"/>
                </a:solidFill>
                <a:effectLst/>
                <a:latin typeface="+mn-lt"/>
                <a:ea typeface="+mn-ea"/>
                <a:cs typeface="+mn-cs"/>
              </a:rPr>
              <a:t>以下會簡稱</a:t>
            </a:r>
            <a:r>
              <a:rPr lang="en-US" altLang="zh-TW" sz="1200" kern="1200" smtClean="0">
                <a:solidFill>
                  <a:schemeClr val="tx1"/>
                </a:solidFill>
                <a:effectLst/>
                <a:latin typeface="+mn-lt"/>
                <a:ea typeface="+mn-ea"/>
                <a:cs typeface="+mn-cs"/>
              </a:rPr>
              <a:t>MPTT,</a:t>
            </a:r>
            <a:r>
              <a:rPr lang="zh-TW" altLang="en-US" sz="1200" kern="1200" smtClean="0">
                <a:solidFill>
                  <a:schemeClr val="tx1"/>
                </a:solidFill>
                <a:effectLst/>
                <a:latin typeface="+mn-lt"/>
                <a:ea typeface="+mn-ea"/>
                <a:cs typeface="+mn-cs"/>
              </a:rPr>
              <a:t>會有一台</a:t>
            </a:r>
            <a:r>
              <a:rPr lang="en-US" altLang="zh-TW" sz="1200" kern="1200" smtClean="0">
                <a:solidFill>
                  <a:schemeClr val="tx1"/>
                </a:solidFill>
                <a:effectLst/>
                <a:latin typeface="+mn-lt"/>
                <a:ea typeface="+mn-ea"/>
                <a:cs typeface="+mn-cs"/>
              </a:rPr>
              <a:t>PTT</a:t>
            </a:r>
            <a:r>
              <a:rPr lang="zh-TW" altLang="en-US" sz="1200" kern="1200" smtClean="0">
                <a:solidFill>
                  <a:schemeClr val="tx1"/>
                </a:solidFill>
                <a:effectLst/>
                <a:latin typeface="+mn-lt"/>
                <a:ea typeface="+mn-ea"/>
                <a:cs typeface="+mn-cs"/>
              </a:rPr>
              <a:t> </a:t>
            </a:r>
            <a:r>
              <a:rPr lang="en-US" altLang="zh-TW" sz="1200" kern="1200" smtClean="0">
                <a:solidFill>
                  <a:schemeClr val="tx1"/>
                </a:solidFill>
                <a:effectLst/>
                <a:latin typeface="+mn-lt"/>
                <a:ea typeface="+mn-ea"/>
                <a:cs typeface="+mn-cs"/>
              </a:rPr>
              <a:t>Server,</a:t>
            </a:r>
            <a:r>
              <a:rPr lang="zh-TW" altLang="en-US" sz="1200" kern="1200" smtClean="0">
                <a:solidFill>
                  <a:schemeClr val="tx1"/>
                </a:solidFill>
                <a:effectLst/>
                <a:latin typeface="+mn-lt"/>
                <a:ea typeface="+mn-ea"/>
                <a:cs typeface="+mn-cs"/>
              </a:rPr>
              <a:t>裡面會有三個</a:t>
            </a:r>
            <a:r>
              <a:rPr lang="en-US" altLang="zh-TW" sz="1200" kern="1200" smtClean="0">
                <a:solidFill>
                  <a:schemeClr val="tx1"/>
                </a:solidFill>
                <a:effectLst/>
                <a:latin typeface="+mn-lt"/>
                <a:ea typeface="+mn-ea"/>
                <a:cs typeface="+mn-cs"/>
              </a:rPr>
              <a:t>module</a:t>
            </a:r>
            <a:r>
              <a:rPr lang="zh-TW" altLang="en-US" sz="1200" kern="1200" smtClean="0">
                <a:solidFill>
                  <a:schemeClr val="tx1"/>
                </a:solidFill>
                <a:effectLst/>
                <a:latin typeface="+mn-lt"/>
                <a:ea typeface="+mn-ea"/>
                <a:cs typeface="+mn-cs"/>
              </a:rPr>
              <a:t>分別為</a:t>
            </a:r>
            <a:r>
              <a:rPr lang="en-US" altLang="zh-TW" sz="1200" kern="1200" smtClean="0">
                <a:solidFill>
                  <a:schemeClr val="tx1"/>
                </a:solidFill>
                <a:effectLst/>
                <a:latin typeface="+mn-lt"/>
                <a:ea typeface="+mn-ea"/>
                <a:cs typeface="+mn-cs"/>
              </a:rPr>
              <a:t>SIP</a:t>
            </a:r>
            <a:r>
              <a:rPr lang="zh-TW" altLang="en-US" sz="1200" kern="1200" smtClean="0">
                <a:solidFill>
                  <a:schemeClr val="tx1"/>
                </a:solidFill>
                <a:effectLst/>
                <a:latin typeface="+mn-lt"/>
                <a:ea typeface="+mn-ea"/>
                <a:cs typeface="+mn-cs"/>
              </a:rPr>
              <a:t> </a:t>
            </a:r>
            <a:r>
              <a:rPr lang="en-US" altLang="zh-TW" sz="1200" kern="1200" smtClean="0">
                <a:solidFill>
                  <a:schemeClr val="tx1"/>
                </a:solidFill>
                <a:effectLst/>
                <a:latin typeface="+mn-lt"/>
                <a:ea typeface="+mn-ea"/>
                <a:cs typeface="+mn-cs"/>
              </a:rPr>
              <a:t>Module ,Group list management</a:t>
            </a:r>
            <a:r>
              <a:rPr lang="en-US" altLang="zh-TW" sz="1200" kern="1200" baseline="0" smtClean="0">
                <a:solidFill>
                  <a:schemeClr val="tx1"/>
                </a:solidFill>
                <a:effectLst/>
                <a:latin typeface="+mn-lt"/>
                <a:ea typeface="+mn-ea"/>
                <a:cs typeface="+mn-cs"/>
              </a:rPr>
              <a:t> module </a:t>
            </a:r>
            <a:r>
              <a:rPr lang="zh-TW" altLang="en-US" sz="1200" kern="1200" baseline="0" smtClean="0">
                <a:solidFill>
                  <a:schemeClr val="tx1"/>
                </a:solidFill>
                <a:effectLst/>
                <a:latin typeface="+mn-lt"/>
                <a:ea typeface="+mn-ea"/>
                <a:cs typeface="+mn-cs"/>
              </a:rPr>
              <a:t>已及</a:t>
            </a:r>
            <a:r>
              <a:rPr lang="en-US" altLang="zh-TW" sz="1200" kern="1200" baseline="0" smtClean="0">
                <a:solidFill>
                  <a:schemeClr val="tx1"/>
                </a:solidFill>
                <a:effectLst/>
                <a:latin typeface="+mn-lt"/>
                <a:ea typeface="+mn-ea"/>
                <a:cs typeface="+mn-cs"/>
              </a:rPr>
              <a:t>Talk burst control protocol module ,</a:t>
            </a:r>
            <a:r>
              <a:rPr lang="zh-TW" altLang="en-US" sz="1200" kern="1200" baseline="0" smtClean="0">
                <a:solidFill>
                  <a:schemeClr val="tx1"/>
                </a:solidFill>
                <a:effectLst/>
                <a:latin typeface="+mn-lt"/>
                <a:ea typeface="+mn-ea"/>
                <a:cs typeface="+mn-cs"/>
              </a:rPr>
              <a:t>其中這三個</a:t>
            </a:r>
            <a:r>
              <a:rPr lang="en-US" altLang="zh-TW" sz="1200" kern="1200" baseline="0" smtClean="0">
                <a:solidFill>
                  <a:schemeClr val="tx1"/>
                </a:solidFill>
                <a:effectLst/>
                <a:latin typeface="+mn-lt"/>
                <a:ea typeface="+mn-ea"/>
                <a:cs typeface="+mn-cs"/>
              </a:rPr>
              <a:t>module </a:t>
            </a:r>
            <a:r>
              <a:rPr lang="zh-TW" altLang="en-US" sz="1200" kern="1200" baseline="0" smtClean="0">
                <a:solidFill>
                  <a:schemeClr val="tx1"/>
                </a:solidFill>
                <a:effectLst/>
                <a:latin typeface="+mn-lt"/>
                <a:ea typeface="+mn-ea"/>
                <a:cs typeface="+mn-cs"/>
              </a:rPr>
              <a:t>會利用</a:t>
            </a:r>
            <a:r>
              <a:rPr lang="en-US" altLang="zh-TW" sz="1200" kern="1200" baseline="0" smtClean="0">
                <a:solidFill>
                  <a:schemeClr val="tx1"/>
                </a:solidFill>
                <a:effectLst/>
                <a:latin typeface="+mn-lt"/>
                <a:ea typeface="+mn-ea"/>
                <a:cs typeface="+mn-cs"/>
              </a:rPr>
              <a:t>SIP</a:t>
            </a:r>
            <a:r>
              <a:rPr lang="zh-TW" altLang="en-US" sz="1200" kern="1200" baseline="0" smtClean="0">
                <a:solidFill>
                  <a:schemeClr val="tx1"/>
                </a:solidFill>
                <a:effectLst/>
                <a:latin typeface="+mn-lt"/>
                <a:ea typeface="+mn-ea"/>
                <a:cs typeface="+mn-cs"/>
              </a:rPr>
              <a:t> 來進行溝通</a:t>
            </a:r>
            <a:r>
              <a:rPr lang="en-US" altLang="zh-TW" sz="1200" kern="1200" baseline="0" smtClean="0">
                <a:solidFill>
                  <a:schemeClr val="tx1"/>
                </a:solidFill>
                <a:effectLst/>
                <a:latin typeface="+mn-lt"/>
                <a:ea typeface="+mn-ea"/>
                <a:cs typeface="+mn-cs"/>
              </a:rPr>
              <a:t>,</a:t>
            </a:r>
            <a:r>
              <a:rPr lang="zh-TW" altLang="en-US" sz="1200" kern="1200" baseline="0" smtClean="0">
                <a:solidFill>
                  <a:schemeClr val="tx1"/>
                </a:solidFill>
                <a:effectLst/>
                <a:latin typeface="+mn-lt"/>
                <a:ea typeface="+mn-ea"/>
                <a:cs typeface="+mn-cs"/>
              </a:rPr>
              <a:t>另外還會有有使用者的部分</a:t>
            </a:r>
            <a:r>
              <a:rPr lang="en-US" altLang="zh-TW" sz="1200" kern="1200" baseline="0" smtClean="0">
                <a:solidFill>
                  <a:schemeClr val="tx1"/>
                </a:solidFill>
                <a:effectLst/>
                <a:latin typeface="+mn-lt"/>
                <a:ea typeface="+mn-ea"/>
                <a:cs typeface="+mn-cs"/>
              </a:rPr>
              <a:t>,</a:t>
            </a:r>
            <a:r>
              <a:rPr lang="zh-TW" altLang="en-US" sz="1200" kern="1200" baseline="0" smtClean="0">
                <a:solidFill>
                  <a:schemeClr val="tx1"/>
                </a:solidFill>
                <a:effectLst/>
                <a:latin typeface="+mn-lt"/>
                <a:ea typeface="+mn-ea"/>
                <a:cs typeface="+mn-cs"/>
              </a:rPr>
              <a:t>使用者之間只會交換</a:t>
            </a:r>
            <a:r>
              <a:rPr lang="en-US" altLang="zh-TW" sz="1200" kern="1200" baseline="0" smtClean="0">
                <a:solidFill>
                  <a:schemeClr val="tx1"/>
                </a:solidFill>
                <a:effectLst/>
                <a:latin typeface="+mn-lt"/>
                <a:ea typeface="+mn-ea"/>
                <a:cs typeface="+mn-cs"/>
              </a:rPr>
              <a:t>RTP</a:t>
            </a:r>
            <a:r>
              <a:rPr lang="zh-TW" altLang="en-US" sz="1200" kern="1200" baseline="0" smtClean="0">
                <a:solidFill>
                  <a:schemeClr val="tx1"/>
                </a:solidFill>
                <a:effectLst/>
                <a:latin typeface="+mn-lt"/>
                <a:ea typeface="+mn-ea"/>
                <a:cs typeface="+mn-cs"/>
              </a:rPr>
              <a:t>封包</a:t>
            </a:r>
            <a:r>
              <a:rPr lang="en-US" altLang="zh-TW" sz="1200" kern="1200" baseline="0" smtClean="0">
                <a:solidFill>
                  <a:schemeClr val="tx1"/>
                </a:solidFill>
                <a:effectLst/>
                <a:latin typeface="+mn-lt"/>
                <a:ea typeface="+mn-ea"/>
                <a:cs typeface="+mn-cs"/>
              </a:rPr>
              <a:t>,</a:t>
            </a:r>
            <a:r>
              <a:rPr lang="zh-TW" altLang="en-US" sz="1200" kern="1200" baseline="0" smtClean="0">
                <a:solidFill>
                  <a:schemeClr val="tx1"/>
                </a:solidFill>
                <a:effectLst/>
                <a:latin typeface="+mn-lt"/>
                <a:ea typeface="+mn-ea"/>
                <a:cs typeface="+mn-cs"/>
              </a:rPr>
              <a:t>使用者與</a:t>
            </a:r>
            <a:r>
              <a:rPr lang="en-US" altLang="zh-TW" sz="1200" kern="1200" baseline="0" smtClean="0">
                <a:solidFill>
                  <a:schemeClr val="tx1"/>
                </a:solidFill>
                <a:effectLst/>
                <a:latin typeface="+mn-lt"/>
                <a:ea typeface="+mn-ea"/>
                <a:cs typeface="+mn-cs"/>
              </a:rPr>
              <a:t>Server</a:t>
            </a:r>
            <a:r>
              <a:rPr lang="zh-TW" altLang="en-US" sz="1200" kern="1200" baseline="0" smtClean="0">
                <a:solidFill>
                  <a:schemeClr val="tx1"/>
                </a:solidFill>
                <a:effectLst/>
                <a:latin typeface="+mn-lt"/>
                <a:ea typeface="+mn-ea"/>
                <a:cs typeface="+mn-cs"/>
              </a:rPr>
              <a:t>也是利用</a:t>
            </a:r>
            <a:r>
              <a:rPr lang="en-US" altLang="zh-TW" sz="1200" kern="1200" baseline="0" smtClean="0">
                <a:solidFill>
                  <a:schemeClr val="tx1"/>
                </a:solidFill>
                <a:effectLst/>
                <a:latin typeface="+mn-lt"/>
                <a:ea typeface="+mn-ea"/>
                <a:cs typeface="+mn-cs"/>
              </a:rPr>
              <a:t>SIP</a:t>
            </a:r>
            <a:r>
              <a:rPr lang="zh-TW" altLang="en-US" sz="1200" kern="1200" baseline="0" smtClean="0">
                <a:solidFill>
                  <a:schemeClr val="tx1"/>
                </a:solidFill>
                <a:effectLst/>
                <a:latin typeface="+mn-lt"/>
                <a:ea typeface="+mn-ea"/>
                <a:cs typeface="+mn-cs"/>
              </a:rPr>
              <a:t>進行溝通</a:t>
            </a:r>
            <a:r>
              <a:rPr lang="en-US" altLang="zh-TW" sz="1200" kern="1200" baseline="0" smtClean="0">
                <a:solidFill>
                  <a:schemeClr val="tx1"/>
                </a:solidFill>
                <a:effectLst/>
                <a:latin typeface="+mn-lt"/>
                <a:ea typeface="+mn-ea"/>
                <a:cs typeface="+mn-cs"/>
              </a:rPr>
              <a:t>,</a:t>
            </a:r>
            <a:r>
              <a:rPr lang="zh-TW" altLang="en-US" sz="1200" kern="1200" baseline="0" smtClean="0">
                <a:solidFill>
                  <a:schemeClr val="tx1"/>
                </a:solidFill>
                <a:effectLst/>
                <a:latin typeface="+mn-lt"/>
                <a:ea typeface="+mn-ea"/>
                <a:cs typeface="+mn-cs"/>
              </a:rPr>
              <a:t>而各個</a:t>
            </a:r>
            <a:r>
              <a:rPr lang="en-US" altLang="zh-TW" sz="1200" kern="1200" baseline="0" smtClean="0">
                <a:solidFill>
                  <a:schemeClr val="tx1"/>
                </a:solidFill>
                <a:effectLst/>
                <a:latin typeface="+mn-lt"/>
                <a:ea typeface="+mn-ea"/>
                <a:cs typeface="+mn-cs"/>
              </a:rPr>
              <a:t>module</a:t>
            </a:r>
            <a:r>
              <a:rPr lang="zh-TW" altLang="en-US" sz="1200" kern="1200" baseline="0" smtClean="0">
                <a:solidFill>
                  <a:schemeClr val="tx1"/>
                </a:solidFill>
                <a:effectLst/>
                <a:latin typeface="+mn-lt"/>
                <a:ea typeface="+mn-ea"/>
                <a:cs typeface="+mn-cs"/>
              </a:rPr>
              <a:t>的功能會在下一頁作介紹</a:t>
            </a:r>
            <a:endParaRPr lang="en-US" altLang="zh-TW" sz="1200" kern="1200" smtClean="0">
              <a:solidFill>
                <a:schemeClr val="tx1"/>
              </a:solidFill>
              <a:effectLst/>
              <a:latin typeface="+mn-lt"/>
              <a:ea typeface="+mn-ea"/>
              <a:cs typeface="+mn-cs"/>
            </a:endParaRPr>
          </a:p>
          <a:p>
            <a:endParaRPr lang="en-US" altLang="zh-TW" sz="1200" kern="1200" smtClean="0">
              <a:solidFill>
                <a:schemeClr val="tx1"/>
              </a:solidFill>
              <a:effectLst/>
              <a:latin typeface="+mn-lt"/>
              <a:ea typeface="+mn-ea"/>
              <a:cs typeface="+mn-cs"/>
            </a:endParaRPr>
          </a:p>
        </p:txBody>
      </p:sp>
      <p:sp>
        <p:nvSpPr>
          <p:cNvPr id="4" name="投影片編號版面配置區 3"/>
          <p:cNvSpPr>
            <a:spLocks noGrp="1"/>
          </p:cNvSpPr>
          <p:nvPr>
            <p:ph type="sldNum" sz="quarter" idx="10"/>
          </p:nvPr>
        </p:nvSpPr>
        <p:spPr/>
        <p:txBody>
          <a:bodyPr/>
          <a:lstStyle/>
          <a:p>
            <a:fld id="{934B4BB9-627E-4826-AC48-EA57EDDC3A86}" type="slidenum">
              <a:rPr lang="zh-TW" altLang="en-US" smtClean="0"/>
              <a:t>13</a:t>
            </a:fld>
            <a:endParaRPr lang="zh-TW" altLang="en-US"/>
          </a:p>
        </p:txBody>
      </p:sp>
    </p:spTree>
    <p:extLst>
      <p:ext uri="{BB962C8B-B14F-4D97-AF65-F5344CB8AC3E}">
        <p14:creationId xmlns:p14="http://schemas.microsoft.com/office/powerpoint/2010/main" val="15401991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mtClean="0"/>
              <a:t>首先上面都是</a:t>
            </a:r>
            <a:r>
              <a:rPr lang="en-US" altLang="zh-TW" smtClean="0"/>
              <a:t>Server</a:t>
            </a:r>
            <a:r>
              <a:rPr lang="zh-TW" altLang="en-US" smtClean="0"/>
              <a:t>的功能</a:t>
            </a:r>
            <a:r>
              <a:rPr lang="en-US" altLang="zh-TW" smtClean="0"/>
              <a:t>,</a:t>
            </a:r>
            <a:r>
              <a:rPr lang="zh-TW" altLang="en-US" smtClean="0"/>
              <a:t>下面是使用者</a:t>
            </a:r>
            <a:r>
              <a:rPr lang="en-US" altLang="zh-TW" smtClean="0"/>
              <a:t>,</a:t>
            </a:r>
            <a:r>
              <a:rPr lang="zh-TW" altLang="en-US" smtClean="0"/>
              <a:t>第一個</a:t>
            </a:r>
            <a:r>
              <a:rPr lang="en-US" altLang="zh-TW" smtClean="0"/>
              <a:t>…SIP</a:t>
            </a:r>
            <a:r>
              <a:rPr lang="zh-TW" altLang="en-US" smtClean="0"/>
              <a:t> </a:t>
            </a:r>
            <a:r>
              <a:rPr lang="en-US" altLang="zh-TW" sz="1200" b="0" i="0" u="none" strike="noStrike" cap="none" smtClean="0">
                <a:solidFill>
                  <a:schemeClr val="dk1"/>
                </a:solidFill>
                <a:latin typeface="+mn-lt"/>
                <a:ea typeface="+mn-ea"/>
                <a:cs typeface="+mn-cs"/>
                <a:sym typeface="Arial"/>
                <a:rtl val="0"/>
              </a:rPr>
              <a:t>Signaling Proxy</a:t>
            </a:r>
            <a:r>
              <a:rPr lang="zh-TW" altLang="en-US" sz="1200" b="0" i="0" u="none" strike="noStrike" cap="none" smtClean="0">
                <a:solidFill>
                  <a:schemeClr val="dk1"/>
                </a:solidFill>
                <a:latin typeface="+mn-lt"/>
                <a:ea typeface="+mn-ea"/>
                <a:cs typeface="+mn-cs"/>
                <a:sym typeface="Arial"/>
                <a:rtl val="0"/>
              </a:rPr>
              <a:t>為</a:t>
            </a:r>
            <a:r>
              <a:rPr lang="en-US" altLang="zh-TW" sz="1200" b="0" i="0" u="none" strike="noStrike" cap="none" smtClean="0">
                <a:solidFill>
                  <a:schemeClr val="dk1"/>
                </a:solidFill>
                <a:latin typeface="+mn-lt"/>
                <a:ea typeface="+mn-ea"/>
                <a:cs typeface="+mn-cs"/>
                <a:sym typeface="Arial"/>
                <a:rtl val="0"/>
              </a:rPr>
              <a:t>SIP</a:t>
            </a:r>
            <a:r>
              <a:rPr lang="zh-TW" altLang="en-US" sz="1200" b="0" i="0" u="none" strike="noStrike" cap="none" smtClean="0">
                <a:solidFill>
                  <a:schemeClr val="dk1"/>
                </a:solidFill>
                <a:latin typeface="+mn-lt"/>
                <a:ea typeface="+mn-ea"/>
                <a:cs typeface="+mn-cs"/>
                <a:sym typeface="Arial"/>
                <a:rtl val="0"/>
              </a:rPr>
              <a:t> </a:t>
            </a:r>
            <a:r>
              <a:rPr lang="en-US" altLang="zh-TW" sz="1200" b="0" i="0" u="none" strike="noStrike" cap="none" smtClean="0">
                <a:solidFill>
                  <a:schemeClr val="dk1"/>
                </a:solidFill>
                <a:latin typeface="+mn-lt"/>
                <a:ea typeface="+mn-ea"/>
                <a:cs typeface="+mn-cs"/>
                <a:sym typeface="Arial"/>
                <a:rtl val="0"/>
              </a:rPr>
              <a:t>module </a:t>
            </a:r>
            <a:r>
              <a:rPr lang="zh-TW" altLang="en-US" sz="1200" b="0" i="0" u="none" strike="noStrike" cap="none" smtClean="0">
                <a:solidFill>
                  <a:schemeClr val="dk1"/>
                </a:solidFill>
                <a:latin typeface="+mn-lt"/>
                <a:ea typeface="+mn-ea"/>
                <a:cs typeface="+mn-cs"/>
                <a:sym typeface="Arial"/>
                <a:rtl val="0"/>
              </a:rPr>
              <a:t>的功能</a:t>
            </a:r>
            <a:r>
              <a:rPr lang="en-US" altLang="zh-TW" sz="1200" b="0" i="0" u="none" strike="noStrike" cap="none" smtClean="0">
                <a:solidFill>
                  <a:schemeClr val="dk1"/>
                </a:solidFill>
                <a:latin typeface="+mn-lt"/>
                <a:ea typeface="+mn-ea"/>
                <a:cs typeface="+mn-cs"/>
                <a:sym typeface="Arial"/>
                <a:rtl val="0"/>
              </a:rPr>
              <a:t>,</a:t>
            </a:r>
            <a:r>
              <a:rPr lang="zh-TW" altLang="en-US" sz="1200" b="0" i="0" u="none" strike="noStrike" cap="none" smtClean="0">
                <a:solidFill>
                  <a:schemeClr val="dk1"/>
                </a:solidFill>
                <a:latin typeface="+mn-lt"/>
                <a:ea typeface="+mn-ea"/>
                <a:cs typeface="+mn-cs"/>
                <a:sym typeface="Arial"/>
                <a:rtl val="0"/>
              </a:rPr>
              <a:t>負責</a:t>
            </a:r>
            <a:endParaRPr lang="en-US" altLang="zh-TW" smtClean="0"/>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mtClean="0"/>
              <a:t>其中</a:t>
            </a:r>
            <a:r>
              <a:rPr lang="en-US" altLang="zh-TW" sz="1200" b="0" i="0" u="none" strike="noStrike" cap="none" smtClean="0">
                <a:solidFill>
                  <a:schemeClr val="dk1"/>
                </a:solidFill>
                <a:latin typeface="+mn-lt"/>
                <a:ea typeface="+mn-ea"/>
                <a:cs typeface="+mn-cs"/>
                <a:sym typeface="Arial"/>
                <a:rtl val="0"/>
              </a:rPr>
              <a:t>SIP Signaling Transaction</a:t>
            </a:r>
            <a:r>
              <a:rPr lang="zh-TW" altLang="en-US" sz="1200" b="0" i="0" u="none" strike="noStrike" cap="none" smtClean="0">
                <a:solidFill>
                  <a:schemeClr val="dk1"/>
                </a:solidFill>
                <a:latin typeface="+mn-lt"/>
                <a:ea typeface="+mn-ea"/>
                <a:cs typeface="+mn-cs"/>
                <a:sym typeface="Arial"/>
                <a:rtl val="0"/>
              </a:rPr>
              <a:t>示所有</a:t>
            </a:r>
            <a:r>
              <a:rPr lang="en-US" altLang="zh-TW" sz="1200" b="0" i="0" u="none" strike="noStrike" cap="none" smtClean="0">
                <a:solidFill>
                  <a:schemeClr val="dk1"/>
                </a:solidFill>
                <a:latin typeface="+mn-lt"/>
                <a:ea typeface="+mn-ea"/>
                <a:cs typeface="+mn-cs"/>
                <a:sym typeface="Arial"/>
                <a:rtl val="0"/>
              </a:rPr>
              <a:t>module</a:t>
            </a:r>
            <a:r>
              <a:rPr lang="zh-TW" altLang="en-US" sz="1200" b="0" i="0" u="none" strike="noStrike" cap="none" smtClean="0">
                <a:solidFill>
                  <a:schemeClr val="dk1"/>
                </a:solidFill>
                <a:latin typeface="+mn-lt"/>
                <a:ea typeface="+mn-ea"/>
                <a:cs typeface="+mn-cs"/>
                <a:sym typeface="Arial"/>
                <a:rtl val="0"/>
              </a:rPr>
              <a:t>都會有的功能</a:t>
            </a:r>
            <a:r>
              <a:rPr lang="en-US" altLang="zh-TW" sz="1200" b="0" i="0" u="none" strike="noStrike" cap="none" smtClean="0">
                <a:solidFill>
                  <a:schemeClr val="dk1"/>
                </a:solidFill>
                <a:latin typeface="+mn-lt"/>
                <a:ea typeface="+mn-ea"/>
                <a:cs typeface="+mn-cs"/>
                <a:sym typeface="Arial"/>
                <a:rtl val="0"/>
              </a:rPr>
              <a:t>,</a:t>
            </a:r>
            <a:r>
              <a:rPr lang="zh-TW" altLang="en-US" sz="1200" b="0" i="0" u="none" strike="noStrike" cap="none" smtClean="0">
                <a:solidFill>
                  <a:schemeClr val="dk1"/>
                </a:solidFill>
                <a:latin typeface="+mn-lt"/>
                <a:ea typeface="+mn-ea"/>
                <a:cs typeface="+mn-cs"/>
                <a:sym typeface="Arial"/>
                <a:rtl val="0"/>
              </a:rPr>
              <a:t>負責</a:t>
            </a:r>
            <a:r>
              <a:rPr kumimoji="0" lang="zh-TW" altLang="en-US" sz="1200" b="0" i="0" u="none" strike="noStrike" kern="0" cap="none" spc="0" normalizeH="0" baseline="0" noProof="0" smtClean="0">
                <a:ln>
                  <a:noFill/>
                </a:ln>
                <a:solidFill>
                  <a:srgbClr val="000000"/>
                </a:solidFill>
                <a:effectLst/>
                <a:uLnTx/>
                <a:uFillTx/>
                <a:latin typeface="標楷體" panose="03000509000000000000" pitchFamily="65" charset="-120"/>
                <a:ea typeface="標楷體" panose="03000509000000000000" pitchFamily="65" charset="-120"/>
                <a:cs typeface="+mn-cs"/>
                <a:sym typeface="Arial"/>
                <a:rtl val="0"/>
              </a:rPr>
              <a:t>收送 </a:t>
            </a:r>
            <a:r>
              <a:rPr kumimoji="0" lang="en-US" altLang="zh-TW" sz="1200" b="0" i="0" u="none" strike="noStrike" kern="0" cap="none" spc="0" normalizeH="0" baseline="0" noProof="0" smtClean="0">
                <a:ln>
                  <a:noFill/>
                </a:ln>
                <a:solidFill>
                  <a:srgbClr val="000000"/>
                </a:solidFill>
                <a:effectLst/>
                <a:uLnTx/>
                <a:uFillTx/>
                <a:latin typeface="標楷體" panose="03000509000000000000" pitchFamily="65" charset="-120"/>
                <a:ea typeface="標楷體" panose="03000509000000000000" pitchFamily="65" charset="-120"/>
                <a:cs typeface="+mn-cs"/>
                <a:sym typeface="Arial"/>
                <a:rtl val="0"/>
              </a:rPr>
              <a:t>SIP</a:t>
            </a:r>
            <a:r>
              <a:rPr kumimoji="0" lang="zh-TW" altLang="en-US" sz="1200" b="0" i="0" u="none" strike="noStrike" kern="0" cap="none" spc="0" normalizeH="0" baseline="0" noProof="0" smtClean="0">
                <a:ln>
                  <a:noFill/>
                </a:ln>
                <a:solidFill>
                  <a:srgbClr val="000000"/>
                </a:solidFill>
                <a:effectLst/>
                <a:uLnTx/>
                <a:uFillTx/>
                <a:latin typeface="標楷體" panose="03000509000000000000" pitchFamily="65" charset="-120"/>
                <a:ea typeface="標楷體" panose="03000509000000000000" pitchFamily="65" charset="-120"/>
                <a:cs typeface="+mn-cs"/>
                <a:sym typeface="Arial"/>
                <a:rtl val="0"/>
              </a:rPr>
              <a:t> </a:t>
            </a:r>
            <a:r>
              <a:rPr kumimoji="0" lang="en-US" altLang="zh-TW" sz="1200" b="0" i="0" u="none" strike="noStrike" kern="0" cap="none" spc="0" normalizeH="0" baseline="0" noProof="0" smtClean="0">
                <a:ln>
                  <a:noFill/>
                </a:ln>
                <a:solidFill>
                  <a:srgbClr val="000000"/>
                </a:solidFill>
                <a:effectLst/>
                <a:uLnTx/>
                <a:uFillTx/>
                <a:latin typeface="標楷體" panose="03000509000000000000" pitchFamily="65" charset="-120"/>
                <a:ea typeface="標楷體" panose="03000509000000000000" pitchFamily="65" charset="-120"/>
                <a:cs typeface="+mn-cs"/>
                <a:sym typeface="Arial"/>
                <a:rtl val="0"/>
              </a:rPr>
              <a:t>Signaling</a:t>
            </a:r>
          </a:p>
          <a:p>
            <a:endParaRPr lang="en-US" altLang="zh-TW" sz="1200" b="0" i="0" u="none" strike="noStrike" cap="none" dirty="0" smtClean="0">
              <a:solidFill>
                <a:schemeClr val="dk1"/>
              </a:solidFill>
              <a:latin typeface="+mn-lt"/>
              <a:ea typeface="+mn-ea"/>
              <a:cs typeface="+mn-cs"/>
              <a:sym typeface="Arial"/>
              <a:rtl val="0"/>
            </a:endParaRPr>
          </a:p>
        </p:txBody>
      </p:sp>
      <p:sp>
        <p:nvSpPr>
          <p:cNvPr id="4" name="投影片編號版面配置區 3"/>
          <p:cNvSpPr>
            <a:spLocks noGrp="1"/>
          </p:cNvSpPr>
          <p:nvPr>
            <p:ph type="sldNum" sz="quarter" idx="10"/>
          </p:nvPr>
        </p:nvSpPr>
        <p:spPr/>
        <p:txBody>
          <a:bodyPr/>
          <a:lstStyle/>
          <a:p>
            <a:fld id="{934B4BB9-627E-4826-AC48-EA57EDDC3A86}" type="slidenum">
              <a:rPr lang="zh-TW" altLang="en-US" smtClean="0"/>
              <a:t>14</a:t>
            </a:fld>
            <a:endParaRPr lang="zh-TW" altLang="en-US"/>
          </a:p>
        </p:txBody>
      </p:sp>
    </p:spTree>
    <p:extLst>
      <p:ext uri="{BB962C8B-B14F-4D97-AF65-F5344CB8AC3E}">
        <p14:creationId xmlns:p14="http://schemas.microsoft.com/office/powerpoint/2010/main" val="10395619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TW" altLang="en-US" smtClean="0"/>
              <a:t>再來是我的系統流程圖</a:t>
            </a:r>
            <a:r>
              <a:rPr lang="en-US" altLang="zh-TW" smtClean="0"/>
              <a:t>,</a:t>
            </a:r>
            <a:r>
              <a:rPr lang="zh-TW" altLang="en-US" smtClean="0"/>
              <a:t>總共有六個步驟</a:t>
            </a:r>
            <a:r>
              <a:rPr lang="en-US" altLang="zh-TW" smtClean="0"/>
              <a:t>,</a:t>
            </a:r>
            <a:r>
              <a:rPr lang="zh-TW" altLang="en-US" smtClean="0"/>
              <a:t>而註冊的部分跟前面的架構一樣</a:t>
            </a:r>
            <a:r>
              <a:rPr lang="en-US" altLang="zh-TW" smtClean="0"/>
              <a:t>,</a:t>
            </a:r>
            <a:r>
              <a:rPr lang="zh-TW" altLang="en-US" smtClean="0"/>
              <a:t>使用</a:t>
            </a:r>
            <a:r>
              <a:rPr lang="en-US" altLang="zh-TW" smtClean="0"/>
              <a:t>SIP</a:t>
            </a:r>
            <a:r>
              <a:rPr lang="zh-TW" altLang="en-US" smtClean="0"/>
              <a:t>的方式註冊</a:t>
            </a:r>
            <a:r>
              <a:rPr lang="en-US" altLang="zh-TW" smtClean="0"/>
              <a:t>,</a:t>
            </a:r>
            <a:endParaRPr lang="zh-TW" altLang="en-US"/>
          </a:p>
        </p:txBody>
      </p:sp>
      <p:sp>
        <p:nvSpPr>
          <p:cNvPr id="4" name="Slide Number Placeholder 3"/>
          <p:cNvSpPr>
            <a:spLocks noGrp="1"/>
          </p:cNvSpPr>
          <p:nvPr>
            <p:ph type="sldNum" sz="quarter" idx="10"/>
          </p:nvPr>
        </p:nvSpPr>
        <p:spPr/>
        <p:txBody>
          <a:bodyPr/>
          <a:lstStyle/>
          <a:p>
            <a:fld id="{934B4BB9-627E-4826-AC48-EA57EDDC3A86}" type="slidenum">
              <a:rPr lang="zh-TW" altLang="en-US" smtClean="0"/>
              <a:t>15</a:t>
            </a:fld>
            <a:endParaRPr lang="zh-TW" altLang="en-US"/>
          </a:p>
        </p:txBody>
      </p:sp>
    </p:spTree>
    <p:extLst>
      <p:ext uri="{BB962C8B-B14F-4D97-AF65-F5344CB8AC3E}">
        <p14:creationId xmlns:p14="http://schemas.microsoft.com/office/powerpoint/2010/main" val="16594296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TW" altLang="en-US" smtClean="0"/>
              <a:t>而</a:t>
            </a:r>
            <a:r>
              <a:rPr lang="en-US" altLang="zh-TW" smtClean="0"/>
              <a:t>Invite</a:t>
            </a:r>
            <a:r>
              <a:rPr lang="zh-TW" altLang="en-US" smtClean="0"/>
              <a:t>的步驟</a:t>
            </a:r>
            <a:r>
              <a:rPr lang="en-US" altLang="zh-TW" smtClean="0"/>
              <a:t>,</a:t>
            </a:r>
            <a:r>
              <a:rPr lang="zh-TW" altLang="en-US" smtClean="0"/>
              <a:t>為是先利用</a:t>
            </a:r>
            <a:r>
              <a:rPr lang="en-US" altLang="zh-TW" smtClean="0"/>
              <a:t>SIP</a:t>
            </a:r>
            <a:r>
              <a:rPr lang="zh-TW" altLang="en-US" smtClean="0"/>
              <a:t> </a:t>
            </a:r>
            <a:r>
              <a:rPr lang="en-US" altLang="zh-TW" smtClean="0"/>
              <a:t>message </a:t>
            </a:r>
            <a:r>
              <a:rPr lang="zh-TW" altLang="en-US" smtClean="0"/>
              <a:t>先建立群組</a:t>
            </a:r>
            <a:r>
              <a:rPr lang="en-US" altLang="zh-TW" smtClean="0"/>
              <a:t>,</a:t>
            </a:r>
            <a:r>
              <a:rPr lang="zh-TW" altLang="en-US" smtClean="0"/>
              <a:t>當</a:t>
            </a:r>
            <a:r>
              <a:rPr lang="en-US" altLang="zh-TW" smtClean="0"/>
              <a:t>Server</a:t>
            </a:r>
            <a:r>
              <a:rPr lang="zh-TW" altLang="en-US" smtClean="0"/>
              <a:t>收到群組名單後</a:t>
            </a:r>
            <a:r>
              <a:rPr lang="en-US" altLang="zh-TW" smtClean="0"/>
              <a:t>,</a:t>
            </a:r>
            <a:r>
              <a:rPr lang="zh-TW" altLang="en-US" smtClean="0"/>
              <a:t>會一一向群組成員發起邀請</a:t>
            </a:r>
            <a:r>
              <a:rPr lang="en-US" altLang="zh-TW" smtClean="0"/>
              <a:t>,</a:t>
            </a:r>
            <a:r>
              <a:rPr lang="zh-TW" altLang="en-US" smtClean="0"/>
              <a:t>就算群組建立完成</a:t>
            </a:r>
            <a:endParaRPr lang="en-US" altLang="zh-TW" smtClean="0"/>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smtClean="0"/>
              <a:t>而在</a:t>
            </a:r>
            <a:r>
              <a:rPr lang="en-US" altLang="zh-TW" smtClean="0"/>
              <a:t>OMA</a:t>
            </a:r>
            <a:r>
              <a:rPr lang="zh-TW" altLang="en-US" smtClean="0"/>
              <a:t>架構中則是先按下發話按鈕後</a:t>
            </a:r>
            <a:r>
              <a:rPr lang="en-US" altLang="zh-TW" smtClean="0"/>
              <a:t>,</a:t>
            </a:r>
            <a:r>
              <a:rPr lang="zh-TW" altLang="en-US" smtClean="0"/>
              <a:t>才送出</a:t>
            </a:r>
            <a:r>
              <a:rPr lang="en-US" altLang="zh-TW" smtClean="0"/>
              <a:t>invite</a:t>
            </a:r>
            <a:r>
              <a:rPr lang="zh-TW" altLang="en-US" smtClean="0"/>
              <a:t>建立群組</a:t>
            </a:r>
            <a:endParaRPr lang="en-US" altLang="zh-TW" smtClean="0"/>
          </a:p>
          <a:p>
            <a:pPr marL="0" marR="0" indent="0" algn="l" defTabSz="914400" rtl="0" eaLnBrk="1" fontAlgn="auto" latinLnBrk="0" hangingPunct="1">
              <a:lnSpc>
                <a:spcPct val="100000"/>
              </a:lnSpc>
              <a:spcBef>
                <a:spcPts val="0"/>
              </a:spcBef>
              <a:spcAft>
                <a:spcPts val="0"/>
              </a:spcAft>
              <a:buClrTx/>
              <a:buSzTx/>
              <a:buFontTx/>
              <a:buNone/>
              <a:tabLst/>
              <a:defRPr/>
            </a:pPr>
            <a:endParaRPr lang="zh-TW" altLang="en-US" smtClean="0"/>
          </a:p>
          <a:p>
            <a:endParaRPr lang="en-US" altLang="zh-TW" smtClean="0"/>
          </a:p>
        </p:txBody>
      </p:sp>
      <p:sp>
        <p:nvSpPr>
          <p:cNvPr id="4" name="Slide Number Placeholder 3"/>
          <p:cNvSpPr>
            <a:spLocks noGrp="1"/>
          </p:cNvSpPr>
          <p:nvPr>
            <p:ph type="sldNum" sz="quarter" idx="10"/>
          </p:nvPr>
        </p:nvSpPr>
        <p:spPr/>
        <p:txBody>
          <a:bodyPr/>
          <a:lstStyle/>
          <a:p>
            <a:fld id="{934B4BB9-627E-4826-AC48-EA57EDDC3A86}" type="slidenum">
              <a:rPr lang="zh-TW" altLang="en-US" smtClean="0"/>
              <a:t>16</a:t>
            </a:fld>
            <a:endParaRPr lang="zh-TW" altLang="en-US"/>
          </a:p>
        </p:txBody>
      </p:sp>
    </p:spTree>
    <p:extLst>
      <p:ext uri="{BB962C8B-B14F-4D97-AF65-F5344CB8AC3E}">
        <p14:creationId xmlns:p14="http://schemas.microsoft.com/office/powerpoint/2010/main" val="29344057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TW" altLang="en-US" smtClean="0"/>
              <a:t>之後當使用者想發話</a:t>
            </a:r>
            <a:r>
              <a:rPr lang="en-US" altLang="zh-TW" smtClean="0"/>
              <a:t>,</a:t>
            </a:r>
            <a:r>
              <a:rPr lang="zh-TW" altLang="en-US" smtClean="0"/>
              <a:t>會利用</a:t>
            </a:r>
            <a:r>
              <a:rPr lang="en-US" altLang="zh-TW" smtClean="0"/>
              <a:t>SIP</a:t>
            </a:r>
            <a:r>
              <a:rPr lang="zh-TW" altLang="en-US" smtClean="0"/>
              <a:t>傳送</a:t>
            </a:r>
            <a:r>
              <a:rPr lang="en-US" altLang="zh-TW" smtClean="0"/>
              <a:t>TBCP</a:t>
            </a:r>
            <a:r>
              <a:rPr lang="zh-TW" altLang="en-US" smtClean="0"/>
              <a:t> </a:t>
            </a:r>
            <a:r>
              <a:rPr lang="en-US" altLang="zh-TW" smtClean="0"/>
              <a:t>Request</a:t>
            </a:r>
            <a:r>
              <a:rPr lang="zh-TW" altLang="en-US" smtClean="0"/>
              <a:t>給</a:t>
            </a:r>
            <a:r>
              <a:rPr lang="en-US" altLang="zh-TW" smtClean="0"/>
              <a:t>Server,Server </a:t>
            </a:r>
            <a:r>
              <a:rPr lang="zh-TW" altLang="en-US" smtClean="0"/>
              <a:t>會回應</a:t>
            </a:r>
            <a:r>
              <a:rPr lang="en-US" altLang="zh-TW" smtClean="0"/>
              <a:t>granted,</a:t>
            </a:r>
            <a:r>
              <a:rPr lang="zh-TW" altLang="en-US" smtClean="0"/>
              <a:t>並利用</a:t>
            </a:r>
            <a:r>
              <a:rPr lang="en-US" altLang="zh-TW" smtClean="0"/>
              <a:t>multicast</a:t>
            </a:r>
            <a:r>
              <a:rPr lang="zh-TW" altLang="en-US" smtClean="0"/>
              <a:t>的方式把</a:t>
            </a:r>
            <a:r>
              <a:rPr lang="en-US" altLang="zh-TW" smtClean="0"/>
              <a:t>Floor taken</a:t>
            </a:r>
            <a:r>
              <a:rPr lang="zh-TW" altLang="en-US" smtClean="0"/>
              <a:t>發話權占用傳送給其他使用者</a:t>
            </a:r>
            <a:endParaRPr lang="en-US" altLang="zh-TW" smtClean="0"/>
          </a:p>
          <a:p>
            <a:r>
              <a:rPr lang="zh-TW" altLang="en-US" smtClean="0"/>
              <a:t>在</a:t>
            </a:r>
            <a:r>
              <a:rPr lang="en-US" altLang="zh-TW" smtClean="0"/>
              <a:t>Oma</a:t>
            </a:r>
            <a:r>
              <a:rPr lang="zh-TW" altLang="en-US" smtClean="0"/>
              <a:t>架構中</a:t>
            </a:r>
            <a:r>
              <a:rPr lang="en-US" altLang="zh-TW" smtClean="0"/>
              <a:t>floor</a:t>
            </a:r>
            <a:r>
              <a:rPr lang="en-US" altLang="zh-TW" baseline="0" smtClean="0"/>
              <a:t> taken</a:t>
            </a:r>
            <a:r>
              <a:rPr lang="zh-TW" altLang="en-US" baseline="0" smtClean="0"/>
              <a:t>是用</a:t>
            </a:r>
            <a:r>
              <a:rPr lang="en-US" altLang="zh-TW" baseline="0" smtClean="0"/>
              <a:t>unicast</a:t>
            </a:r>
            <a:r>
              <a:rPr lang="zh-TW" altLang="en-US" baseline="0" smtClean="0"/>
              <a:t>方式傳送</a:t>
            </a:r>
            <a:r>
              <a:rPr lang="en-US" altLang="zh-TW" baseline="0" smtClean="0"/>
              <a:t>,</a:t>
            </a:r>
            <a:r>
              <a:rPr lang="zh-TW" altLang="en-US" baseline="0" smtClean="0"/>
              <a:t>所已在這個情境下</a:t>
            </a:r>
            <a:r>
              <a:rPr lang="en-US" altLang="zh-TW" baseline="0" smtClean="0"/>
              <a:t>,</a:t>
            </a:r>
            <a:r>
              <a:rPr lang="zh-TW" altLang="en-US" baseline="0" smtClean="0"/>
              <a:t>需要送出兩個</a:t>
            </a:r>
            <a:r>
              <a:rPr lang="en-US" altLang="zh-TW" baseline="0" smtClean="0"/>
              <a:t>taken</a:t>
            </a:r>
            <a:endParaRPr lang="en-US" altLang="zh-TW" smtClean="0"/>
          </a:p>
        </p:txBody>
      </p:sp>
      <p:sp>
        <p:nvSpPr>
          <p:cNvPr id="4" name="Slide Number Placeholder 3"/>
          <p:cNvSpPr>
            <a:spLocks noGrp="1"/>
          </p:cNvSpPr>
          <p:nvPr>
            <p:ph type="sldNum" sz="quarter" idx="10"/>
          </p:nvPr>
        </p:nvSpPr>
        <p:spPr/>
        <p:txBody>
          <a:bodyPr/>
          <a:lstStyle/>
          <a:p>
            <a:fld id="{934B4BB9-627E-4826-AC48-EA57EDDC3A86}" type="slidenum">
              <a:rPr lang="zh-TW" altLang="en-US" smtClean="0"/>
              <a:t>17</a:t>
            </a:fld>
            <a:endParaRPr lang="zh-TW" altLang="en-US"/>
          </a:p>
        </p:txBody>
      </p:sp>
    </p:spTree>
    <p:extLst>
      <p:ext uri="{BB962C8B-B14F-4D97-AF65-F5344CB8AC3E}">
        <p14:creationId xmlns:p14="http://schemas.microsoft.com/office/powerpoint/2010/main" val="38474710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TW" altLang="en-US" smtClean="0"/>
              <a:t>當開始發話</a:t>
            </a:r>
            <a:r>
              <a:rPr lang="en-US" altLang="zh-TW" smtClean="0"/>
              <a:t>,</a:t>
            </a:r>
            <a:r>
              <a:rPr lang="zh-TW" altLang="en-US" smtClean="0"/>
              <a:t>使用者只需要送出一份聲音資料</a:t>
            </a:r>
            <a:r>
              <a:rPr lang="en-US" altLang="zh-TW" smtClean="0"/>
              <a:t>,</a:t>
            </a:r>
            <a:r>
              <a:rPr lang="zh-TW" altLang="en-US" smtClean="0"/>
              <a:t>群組內使用者就都能收到</a:t>
            </a:r>
            <a:r>
              <a:rPr lang="en-US" altLang="zh-TW" smtClean="0"/>
              <a:t>,</a:t>
            </a:r>
            <a:r>
              <a:rPr lang="zh-TW" altLang="en-US" smtClean="0"/>
              <a:t>而在</a:t>
            </a:r>
            <a:r>
              <a:rPr lang="en-US" altLang="zh-TW" smtClean="0"/>
              <a:t>oma</a:t>
            </a:r>
            <a:r>
              <a:rPr lang="zh-TW" altLang="en-US" smtClean="0"/>
              <a:t>架構中</a:t>
            </a:r>
            <a:r>
              <a:rPr lang="en-US" altLang="zh-TW" smtClean="0"/>
              <a:t>,</a:t>
            </a:r>
            <a:r>
              <a:rPr lang="zh-TW" altLang="en-US" smtClean="0"/>
              <a:t>使用者一樣送出一份聲音資料</a:t>
            </a:r>
            <a:r>
              <a:rPr lang="en-US" altLang="zh-TW" smtClean="0"/>
              <a:t>,</a:t>
            </a:r>
            <a:r>
              <a:rPr lang="zh-TW" altLang="en-US" smtClean="0"/>
              <a:t>但</a:t>
            </a:r>
            <a:r>
              <a:rPr lang="en-US" altLang="zh-TW" smtClean="0"/>
              <a:t>Server</a:t>
            </a:r>
            <a:r>
              <a:rPr lang="zh-TW" altLang="en-US" smtClean="0"/>
              <a:t>進行轉送時</a:t>
            </a:r>
            <a:r>
              <a:rPr lang="en-US" altLang="zh-TW" smtClean="0"/>
              <a:t>,</a:t>
            </a:r>
            <a:r>
              <a:rPr lang="zh-TW" altLang="en-US" smtClean="0"/>
              <a:t>則需要複製兩份送出</a:t>
            </a:r>
            <a:endParaRPr lang="zh-TW" altLang="en-US"/>
          </a:p>
        </p:txBody>
      </p:sp>
      <p:sp>
        <p:nvSpPr>
          <p:cNvPr id="4" name="Slide Number Placeholder 3"/>
          <p:cNvSpPr>
            <a:spLocks noGrp="1"/>
          </p:cNvSpPr>
          <p:nvPr>
            <p:ph type="sldNum" sz="quarter" idx="10"/>
          </p:nvPr>
        </p:nvSpPr>
        <p:spPr/>
        <p:txBody>
          <a:bodyPr/>
          <a:lstStyle/>
          <a:p>
            <a:fld id="{934B4BB9-627E-4826-AC48-EA57EDDC3A86}" type="slidenum">
              <a:rPr lang="zh-TW" altLang="en-US" smtClean="0"/>
              <a:t>18</a:t>
            </a:fld>
            <a:endParaRPr lang="zh-TW" altLang="en-US"/>
          </a:p>
        </p:txBody>
      </p:sp>
    </p:spTree>
    <p:extLst>
      <p:ext uri="{BB962C8B-B14F-4D97-AF65-F5344CB8AC3E}">
        <p14:creationId xmlns:p14="http://schemas.microsoft.com/office/powerpoint/2010/main" val="6193127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TW" smtClean="0"/>
              <a:t>1.</a:t>
            </a:r>
            <a:r>
              <a:rPr lang="en-US" altLang="zh-TW" baseline="0" smtClean="0"/>
              <a:t>,Walkie</a:t>
            </a:r>
            <a:r>
              <a:rPr lang="zh-TW" altLang="en-US" baseline="0" smtClean="0"/>
              <a:t> </a:t>
            </a:r>
            <a:r>
              <a:rPr lang="en-US" altLang="zh-TW" baseline="0" smtClean="0"/>
              <a:t>Talkie</a:t>
            </a:r>
            <a:r>
              <a:rPr lang="zh-TW" altLang="en-US" baseline="0" smtClean="0"/>
              <a:t>對講機</a:t>
            </a:r>
            <a:r>
              <a:rPr lang="en-US" altLang="zh-TW" baseline="0" smtClean="0"/>
              <a:t>,</a:t>
            </a:r>
            <a:r>
              <a:rPr lang="zh-TW" altLang="en-US" baseline="0" smtClean="0"/>
              <a:t>他最大的特色就是按了就能說話</a:t>
            </a:r>
            <a:r>
              <a:rPr lang="en-US" altLang="zh-TW" baseline="0" smtClean="0"/>
              <a:t>,</a:t>
            </a:r>
            <a:r>
              <a:rPr lang="zh-TW" altLang="en-US" baseline="0" smtClean="0"/>
              <a:t>同時讓很多人都聽到</a:t>
            </a:r>
            <a:r>
              <a:rPr lang="en-US" altLang="zh-TW" baseline="0" smtClean="0"/>
              <a:t>,</a:t>
            </a:r>
            <a:r>
              <a:rPr lang="zh-TW" altLang="en-US" baseline="0" smtClean="0"/>
              <a:t>並且一次只能一個人說話</a:t>
            </a:r>
            <a:r>
              <a:rPr lang="en-US" altLang="zh-TW" baseline="0" smtClean="0"/>
              <a:t>.</a:t>
            </a:r>
            <a:r>
              <a:rPr lang="zh-TW" altLang="en-US" baseline="0" smtClean="0"/>
              <a:t>也就是這邊寫的</a:t>
            </a:r>
            <a:r>
              <a:rPr lang="zh-TW" altLang="en-US" sz="1200" b="0" i="0" kern="1200" smtClean="0">
                <a:solidFill>
                  <a:schemeClr val="tx1"/>
                </a:solidFill>
                <a:effectLst/>
                <a:latin typeface="+mn-lt"/>
                <a:ea typeface="+mn-ea"/>
                <a:cs typeface="+mn-cs"/>
              </a:rPr>
              <a:t>雙向無線電 </a:t>
            </a:r>
            <a:r>
              <a:rPr lang="en-US" altLang="zh-TW" sz="1200" b="0" i="0" kern="1200" smtClean="0">
                <a:solidFill>
                  <a:schemeClr val="tx1"/>
                </a:solidFill>
                <a:effectLst/>
                <a:latin typeface="+mn-lt"/>
                <a:ea typeface="+mn-ea"/>
                <a:cs typeface="+mn-cs"/>
              </a:rPr>
              <a:t>(two-way radio)</a:t>
            </a:r>
            <a:r>
              <a:rPr lang="zh-TW" altLang="en-US" sz="1200" b="0" i="0" kern="1200" smtClean="0">
                <a:solidFill>
                  <a:schemeClr val="tx1"/>
                </a:solidFill>
                <a:effectLst/>
                <a:latin typeface="+mn-lt"/>
                <a:ea typeface="+mn-ea"/>
                <a:cs typeface="+mn-cs"/>
              </a:rPr>
              <a:t>以及半雙工</a:t>
            </a:r>
            <a:r>
              <a:rPr lang="en-US" altLang="zh-TW" sz="1200" b="0" i="0" kern="1200" smtClean="0">
                <a:solidFill>
                  <a:schemeClr val="tx1"/>
                </a:solidFill>
                <a:effectLst/>
                <a:latin typeface="+mn-lt"/>
                <a:ea typeface="+mn-ea"/>
                <a:cs typeface="+mn-cs"/>
              </a:rPr>
              <a:t>(half-duplex) </a:t>
            </a:r>
            <a:r>
              <a:rPr lang="zh-TW" altLang="en-US" sz="1200" b="0" i="0" kern="1200" smtClean="0">
                <a:solidFill>
                  <a:schemeClr val="tx1"/>
                </a:solidFill>
                <a:effectLst/>
                <a:latin typeface="+mn-lt"/>
                <a:ea typeface="+mn-ea"/>
                <a:cs typeface="+mn-cs"/>
              </a:rPr>
              <a:t>系統的概念，前者能讓多人在相同頻率的頻道上彼此通話，而後者能避免群組中多人同時發話所造成的干擾。</a:t>
            </a:r>
            <a:endParaRPr lang="en-US" altLang="zh-TW" sz="1200" b="0" i="0" kern="1200" smtClean="0">
              <a:solidFill>
                <a:schemeClr val="tx1"/>
              </a:solidFill>
              <a:effectLst/>
              <a:latin typeface="+mn-lt"/>
              <a:ea typeface="+mn-ea"/>
              <a:cs typeface="+mn-cs"/>
            </a:endParaRPr>
          </a:p>
          <a:p>
            <a:endParaRPr lang="en-US" altLang="zh-TW" sz="1200" b="0" i="0" kern="1200" smtClean="0">
              <a:solidFill>
                <a:schemeClr val="tx1"/>
              </a:solidFill>
              <a:effectLst/>
              <a:latin typeface="+mn-lt"/>
              <a:ea typeface="+mn-ea"/>
              <a:cs typeface="+mn-cs"/>
            </a:endParaRPr>
          </a:p>
          <a:p>
            <a:r>
              <a:rPr lang="zh-TW" altLang="en-US" sz="1200" b="0" i="0" kern="1200" smtClean="0">
                <a:solidFill>
                  <a:schemeClr val="tx1"/>
                </a:solidFill>
                <a:effectLst/>
                <a:latin typeface="+mn-lt"/>
                <a:ea typeface="+mn-ea"/>
                <a:cs typeface="+mn-cs"/>
              </a:rPr>
              <a:t>而</a:t>
            </a:r>
            <a:r>
              <a:rPr lang="zh-TW" altLang="zh-TW" sz="1200" kern="1200" smtClean="0">
                <a:solidFill>
                  <a:schemeClr val="tx1"/>
                </a:solidFill>
                <a:effectLst/>
                <a:latin typeface="+mn-lt"/>
                <a:ea typeface="+mn-ea"/>
                <a:cs typeface="+mn-cs"/>
              </a:rPr>
              <a:t>傳統無線電最大的</a:t>
            </a:r>
            <a:r>
              <a:rPr lang="zh-TW" altLang="en-US" sz="1200" kern="1200" smtClean="0">
                <a:solidFill>
                  <a:schemeClr val="tx1"/>
                </a:solidFill>
                <a:effectLst/>
                <a:latin typeface="+mn-lt"/>
                <a:ea typeface="+mn-ea"/>
                <a:cs typeface="+mn-cs"/>
              </a:rPr>
              <a:t>缺點</a:t>
            </a:r>
            <a:r>
              <a:rPr lang="zh-TW" altLang="zh-TW" sz="1200" kern="1200" smtClean="0">
                <a:solidFill>
                  <a:schemeClr val="tx1"/>
                </a:solidFill>
                <a:effectLst/>
                <a:latin typeface="+mn-lt"/>
                <a:ea typeface="+mn-ea"/>
                <a:cs typeface="+mn-cs"/>
              </a:rPr>
              <a:t>在於會有共用頻道或是頻道干擾的問題，</a:t>
            </a:r>
            <a:r>
              <a:rPr lang="zh-TW" altLang="en-US" sz="1200" kern="1200" smtClean="0">
                <a:solidFill>
                  <a:schemeClr val="tx1"/>
                </a:solidFill>
                <a:effectLst/>
                <a:latin typeface="+mn-lt"/>
                <a:ea typeface="+mn-ea"/>
                <a:cs typeface="+mn-cs"/>
              </a:rPr>
              <a:t>也會</a:t>
            </a:r>
            <a:r>
              <a:rPr lang="zh-TW" altLang="zh-TW" sz="1200" kern="1200" smtClean="0">
                <a:solidFill>
                  <a:schemeClr val="tx1"/>
                </a:solidFill>
                <a:effectLst/>
                <a:latin typeface="+mn-lt"/>
                <a:ea typeface="+mn-ea"/>
                <a:cs typeface="+mn-cs"/>
              </a:rPr>
              <a:t>受到無線電波在物理上的距離限制。</a:t>
            </a:r>
            <a:endParaRPr lang="en-US" altLang="zh-TW" sz="1200" kern="1200" smtClean="0">
              <a:solidFill>
                <a:schemeClr val="tx1"/>
              </a:solidFill>
              <a:effectLst/>
              <a:latin typeface="+mn-lt"/>
              <a:ea typeface="+mn-ea"/>
              <a:cs typeface="+mn-cs"/>
            </a:endParaRPr>
          </a:p>
          <a:p>
            <a:endParaRPr lang="en-US" altLang="zh-TW" sz="1200" kern="120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200" kern="1200" smtClean="0">
                <a:solidFill>
                  <a:schemeClr val="tx1"/>
                </a:solidFill>
                <a:effectLst/>
                <a:latin typeface="+mn-lt"/>
                <a:ea typeface="+mn-ea"/>
                <a:cs typeface="+mn-cs"/>
              </a:rPr>
              <a:t>2.</a:t>
            </a:r>
            <a:r>
              <a:rPr lang="zh-TW" altLang="en-US" sz="1200" kern="1200" smtClean="0">
                <a:solidFill>
                  <a:schemeClr val="tx1"/>
                </a:solidFill>
                <a:effectLst/>
                <a:latin typeface="+mn-lt"/>
                <a:ea typeface="+mn-ea"/>
                <a:cs typeface="+mn-cs"/>
              </a:rPr>
              <a:t> </a:t>
            </a:r>
            <a:r>
              <a:rPr lang="zh-TW" altLang="zh-TW" sz="1200" kern="1200" smtClean="0">
                <a:solidFill>
                  <a:schemeClr val="tx1"/>
                </a:solidFill>
                <a:effectLst/>
                <a:latin typeface="+mn-lt"/>
                <a:ea typeface="+mn-ea"/>
                <a:cs typeface="+mn-cs"/>
              </a:rPr>
              <a:t>現今的</a:t>
            </a:r>
            <a:r>
              <a:rPr lang="en-US" altLang="zh-TW" sz="1200" kern="1200" smtClean="0">
                <a:solidFill>
                  <a:schemeClr val="tx1"/>
                </a:solidFill>
                <a:effectLst/>
                <a:latin typeface="+mn-lt"/>
                <a:ea typeface="+mn-ea"/>
                <a:cs typeface="+mn-cs"/>
              </a:rPr>
              <a:t>PTT</a:t>
            </a:r>
            <a:r>
              <a:rPr lang="zh-TW" altLang="en-US" sz="1200" kern="1200" smtClean="0">
                <a:solidFill>
                  <a:schemeClr val="tx1"/>
                </a:solidFill>
                <a:effectLst/>
                <a:latin typeface="+mn-lt"/>
                <a:ea typeface="+mn-ea"/>
                <a:cs typeface="+mn-cs"/>
              </a:rPr>
              <a:t>就沿用的</a:t>
            </a:r>
            <a:r>
              <a:rPr lang="en-US" altLang="zh-TW" sz="1200" kern="1200" smtClean="0">
                <a:solidFill>
                  <a:schemeClr val="tx1"/>
                </a:solidFill>
                <a:effectLst/>
                <a:latin typeface="+mn-lt"/>
                <a:ea typeface="+mn-ea"/>
                <a:cs typeface="+mn-cs"/>
              </a:rPr>
              <a:t>walkie talkie</a:t>
            </a:r>
            <a:r>
              <a:rPr lang="zh-TW" altLang="en-US" sz="1200" kern="1200" smtClean="0">
                <a:solidFill>
                  <a:schemeClr val="tx1"/>
                </a:solidFill>
                <a:effectLst/>
                <a:latin typeface="+mn-lt"/>
                <a:ea typeface="+mn-ea"/>
                <a:cs typeface="+mn-cs"/>
              </a:rPr>
              <a:t>的好處</a:t>
            </a:r>
            <a:r>
              <a:rPr lang="en-US" altLang="zh-TW" sz="1200" kern="1200" smtClean="0">
                <a:solidFill>
                  <a:schemeClr val="tx1"/>
                </a:solidFill>
                <a:effectLst/>
                <a:latin typeface="+mn-lt"/>
                <a:ea typeface="+mn-ea"/>
                <a:cs typeface="+mn-cs"/>
              </a:rPr>
              <a:t>,</a:t>
            </a:r>
            <a:r>
              <a:rPr lang="zh-TW" altLang="en-US" sz="1200" kern="1200" smtClean="0">
                <a:solidFill>
                  <a:schemeClr val="tx1"/>
                </a:solidFill>
                <a:effectLst/>
                <a:latin typeface="+mn-lt"/>
                <a:ea typeface="+mn-ea"/>
                <a:cs typeface="+mn-cs"/>
              </a:rPr>
              <a:t>多人通話以及同時間只能一個人說話</a:t>
            </a:r>
            <a:r>
              <a:rPr lang="en-US" altLang="zh-TW" sz="1200" kern="1200" smtClean="0">
                <a:solidFill>
                  <a:schemeClr val="tx1"/>
                </a:solidFill>
                <a:effectLst/>
                <a:latin typeface="+mn-lt"/>
                <a:ea typeface="+mn-ea"/>
                <a:cs typeface="+mn-cs"/>
              </a:rPr>
              <a:t>,</a:t>
            </a:r>
            <a:r>
              <a:rPr lang="zh-TW" altLang="en-US" sz="1200" kern="1200" smtClean="0">
                <a:solidFill>
                  <a:schemeClr val="tx1"/>
                </a:solidFill>
                <a:effectLst/>
                <a:latin typeface="+mn-lt"/>
                <a:ea typeface="+mn-ea"/>
                <a:cs typeface="+mn-cs"/>
              </a:rPr>
              <a:t>並且因為是用</a:t>
            </a:r>
            <a:r>
              <a:rPr lang="en-US" altLang="zh-TW" sz="1200" kern="1200" smtClean="0">
                <a:solidFill>
                  <a:schemeClr val="tx1"/>
                </a:solidFill>
                <a:effectLst/>
                <a:latin typeface="+mn-lt"/>
                <a:ea typeface="+mn-ea"/>
                <a:cs typeface="+mn-cs"/>
              </a:rPr>
              <a:t>IP</a:t>
            </a:r>
            <a:r>
              <a:rPr lang="zh-TW" altLang="en-US" sz="1200" kern="1200" smtClean="0">
                <a:solidFill>
                  <a:schemeClr val="tx1"/>
                </a:solidFill>
                <a:effectLst/>
                <a:latin typeface="+mn-lt"/>
                <a:ea typeface="+mn-ea"/>
                <a:cs typeface="+mn-cs"/>
              </a:rPr>
              <a:t>網路</a:t>
            </a:r>
            <a:r>
              <a:rPr lang="en-US" altLang="zh-TW" sz="1200" kern="1200" smtClean="0">
                <a:solidFill>
                  <a:schemeClr val="tx1"/>
                </a:solidFill>
                <a:effectLst/>
                <a:latin typeface="+mn-lt"/>
                <a:ea typeface="+mn-ea"/>
                <a:cs typeface="+mn-cs"/>
              </a:rPr>
              <a:t>,</a:t>
            </a:r>
            <a:r>
              <a:rPr lang="zh-TW" altLang="en-US" sz="1200" kern="1200" smtClean="0">
                <a:solidFill>
                  <a:schemeClr val="tx1"/>
                </a:solidFill>
                <a:effectLst/>
                <a:latin typeface="+mn-lt"/>
                <a:ea typeface="+mn-ea"/>
                <a:cs typeface="+mn-cs"/>
              </a:rPr>
              <a:t>並不受距離限制</a:t>
            </a:r>
            <a:endParaRPr lang="en-US" altLang="zh-TW" sz="1200" kern="1200" baseline="0" smtClean="0">
              <a:solidFill>
                <a:schemeClr val="tx1"/>
              </a:solidFill>
              <a:effectLst/>
              <a:latin typeface="+mn-lt"/>
              <a:ea typeface="+mn-ea"/>
              <a:cs typeface="+mn-cs"/>
            </a:endParaRPr>
          </a:p>
          <a:p>
            <a:endParaRPr lang="zh-TW" altLang="en-US"/>
          </a:p>
        </p:txBody>
      </p:sp>
      <p:sp>
        <p:nvSpPr>
          <p:cNvPr id="4" name="Slide Number Placeholder 3"/>
          <p:cNvSpPr>
            <a:spLocks noGrp="1"/>
          </p:cNvSpPr>
          <p:nvPr>
            <p:ph type="sldNum" sz="quarter" idx="10"/>
          </p:nvPr>
        </p:nvSpPr>
        <p:spPr/>
        <p:txBody>
          <a:bodyPr/>
          <a:lstStyle/>
          <a:p>
            <a:fld id="{934B4BB9-627E-4826-AC48-EA57EDDC3A86}" type="slidenum">
              <a:rPr lang="zh-TW" altLang="en-US" smtClean="0"/>
              <a:t>1</a:t>
            </a:fld>
            <a:endParaRPr lang="zh-TW" altLang="en-US"/>
          </a:p>
        </p:txBody>
      </p:sp>
    </p:spTree>
    <p:extLst>
      <p:ext uri="{BB962C8B-B14F-4D97-AF65-F5344CB8AC3E}">
        <p14:creationId xmlns:p14="http://schemas.microsoft.com/office/powerpoint/2010/main" val="37314447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TW" altLang="en-US" smtClean="0"/>
              <a:t>當使用者杰數發話</a:t>
            </a:r>
            <a:r>
              <a:rPr lang="en-US" altLang="zh-TW" smtClean="0"/>
              <a:t>,</a:t>
            </a:r>
            <a:r>
              <a:rPr lang="zh-TW" altLang="en-US" smtClean="0"/>
              <a:t>一樣送出</a:t>
            </a:r>
            <a:r>
              <a:rPr lang="en-US" altLang="zh-TW" smtClean="0"/>
              <a:t>TBCP</a:t>
            </a:r>
            <a:r>
              <a:rPr lang="zh-TW" altLang="en-US" smtClean="0"/>
              <a:t> </a:t>
            </a:r>
            <a:r>
              <a:rPr lang="en-US" altLang="zh-TW" smtClean="0"/>
              <a:t>Release,</a:t>
            </a:r>
            <a:r>
              <a:rPr lang="zh-TW" altLang="en-US" smtClean="0"/>
              <a:t>而</a:t>
            </a:r>
            <a:r>
              <a:rPr lang="en-US" altLang="zh-TW" smtClean="0"/>
              <a:t>server</a:t>
            </a:r>
            <a:r>
              <a:rPr lang="zh-TW" altLang="en-US" smtClean="0"/>
              <a:t>只要利用</a:t>
            </a:r>
            <a:r>
              <a:rPr lang="en-US" altLang="zh-TW" smtClean="0"/>
              <a:t>multicast</a:t>
            </a:r>
            <a:r>
              <a:rPr lang="zh-TW" altLang="en-US" smtClean="0"/>
              <a:t>傳送一份</a:t>
            </a:r>
            <a:r>
              <a:rPr lang="en-US" altLang="zh-TW" smtClean="0"/>
              <a:t>idle</a:t>
            </a:r>
            <a:r>
              <a:rPr lang="zh-TW" altLang="en-US" smtClean="0"/>
              <a:t>就能讓群組內所有使用者都知道</a:t>
            </a:r>
            <a:r>
              <a:rPr lang="en-US" altLang="zh-TW" smtClean="0"/>
              <a:t>,</a:t>
            </a:r>
            <a:r>
              <a:rPr lang="zh-TW" altLang="en-US" smtClean="0"/>
              <a:t>現在發話權沒有人使用</a:t>
            </a:r>
            <a:endParaRPr lang="en-US" altLang="zh-TW" smtClean="0"/>
          </a:p>
          <a:p>
            <a:r>
              <a:rPr lang="en-US" altLang="zh-TW" smtClean="0"/>
              <a:t>OMA</a:t>
            </a:r>
            <a:endParaRPr lang="zh-TW" altLang="en-US"/>
          </a:p>
        </p:txBody>
      </p:sp>
      <p:sp>
        <p:nvSpPr>
          <p:cNvPr id="4" name="Slide Number Placeholder 3"/>
          <p:cNvSpPr>
            <a:spLocks noGrp="1"/>
          </p:cNvSpPr>
          <p:nvPr>
            <p:ph type="sldNum" sz="quarter" idx="10"/>
          </p:nvPr>
        </p:nvSpPr>
        <p:spPr/>
        <p:txBody>
          <a:bodyPr/>
          <a:lstStyle/>
          <a:p>
            <a:fld id="{934B4BB9-627E-4826-AC48-EA57EDDC3A86}" type="slidenum">
              <a:rPr lang="zh-TW" altLang="en-US" smtClean="0"/>
              <a:t>19</a:t>
            </a:fld>
            <a:endParaRPr lang="zh-TW" altLang="en-US"/>
          </a:p>
        </p:txBody>
      </p:sp>
    </p:spTree>
    <p:extLst>
      <p:ext uri="{BB962C8B-B14F-4D97-AF65-F5344CB8AC3E}">
        <p14:creationId xmlns:p14="http://schemas.microsoft.com/office/powerpoint/2010/main" val="22105040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TW" altLang="en-US" smtClean="0"/>
              <a:t>最後是離開群組</a:t>
            </a:r>
            <a:r>
              <a:rPr lang="en-US" altLang="zh-TW" smtClean="0"/>
              <a:t>,</a:t>
            </a:r>
            <a:r>
              <a:rPr lang="zh-TW" altLang="en-US" smtClean="0"/>
              <a:t>使用者送出</a:t>
            </a:r>
            <a:r>
              <a:rPr lang="en-US" altLang="zh-TW" smtClean="0"/>
              <a:t>SIP</a:t>
            </a:r>
            <a:r>
              <a:rPr lang="zh-TW" altLang="en-US" smtClean="0"/>
              <a:t> </a:t>
            </a:r>
            <a:r>
              <a:rPr lang="en-US" altLang="zh-TW" smtClean="0"/>
              <a:t>BYE</a:t>
            </a:r>
            <a:r>
              <a:rPr lang="zh-TW" altLang="en-US" smtClean="0"/>
              <a:t>給</a:t>
            </a:r>
            <a:r>
              <a:rPr lang="en-US" altLang="zh-TW" smtClean="0"/>
              <a:t>Server,</a:t>
            </a:r>
            <a:r>
              <a:rPr lang="zh-TW" altLang="en-US" smtClean="0"/>
              <a:t>而</a:t>
            </a:r>
            <a:r>
              <a:rPr lang="en-US" altLang="zh-TW" smtClean="0"/>
              <a:t>server</a:t>
            </a:r>
            <a:r>
              <a:rPr lang="zh-TW" altLang="en-US" smtClean="0"/>
              <a:t>只需利用</a:t>
            </a:r>
            <a:r>
              <a:rPr lang="en-US" altLang="zh-TW" smtClean="0"/>
              <a:t>multicast</a:t>
            </a:r>
            <a:r>
              <a:rPr lang="zh-TW" altLang="en-US" smtClean="0"/>
              <a:t>方式將夾帶群組名單的</a:t>
            </a:r>
            <a:r>
              <a:rPr lang="en-US" altLang="zh-TW" smtClean="0"/>
              <a:t>SIP</a:t>
            </a:r>
            <a:r>
              <a:rPr lang="zh-TW" altLang="en-US" smtClean="0"/>
              <a:t> </a:t>
            </a:r>
            <a:r>
              <a:rPr lang="en-US" altLang="zh-TW" smtClean="0"/>
              <a:t>message</a:t>
            </a:r>
            <a:r>
              <a:rPr lang="zh-TW" altLang="en-US" smtClean="0"/>
              <a:t>傳送一份出去</a:t>
            </a:r>
            <a:r>
              <a:rPr lang="en-US" altLang="zh-TW" smtClean="0"/>
              <a:t>,</a:t>
            </a:r>
            <a:r>
              <a:rPr lang="zh-TW" altLang="en-US" smtClean="0"/>
              <a:t>就能讓所有使用者更新群組名單</a:t>
            </a:r>
            <a:endParaRPr lang="zh-TW" altLang="en-US"/>
          </a:p>
        </p:txBody>
      </p:sp>
      <p:sp>
        <p:nvSpPr>
          <p:cNvPr id="4" name="Slide Number Placeholder 3"/>
          <p:cNvSpPr>
            <a:spLocks noGrp="1"/>
          </p:cNvSpPr>
          <p:nvPr>
            <p:ph type="sldNum" sz="quarter" idx="10"/>
          </p:nvPr>
        </p:nvSpPr>
        <p:spPr/>
        <p:txBody>
          <a:bodyPr/>
          <a:lstStyle/>
          <a:p>
            <a:fld id="{934B4BB9-627E-4826-AC48-EA57EDDC3A86}" type="slidenum">
              <a:rPr lang="zh-TW" altLang="en-US" smtClean="0"/>
              <a:t>20</a:t>
            </a:fld>
            <a:endParaRPr lang="zh-TW" altLang="en-US"/>
          </a:p>
        </p:txBody>
      </p:sp>
    </p:spTree>
    <p:extLst>
      <p:ext uri="{BB962C8B-B14F-4D97-AF65-F5344CB8AC3E}">
        <p14:creationId xmlns:p14="http://schemas.microsoft.com/office/powerpoint/2010/main" val="26625331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p:txBody>
      </p:sp>
      <p:sp>
        <p:nvSpPr>
          <p:cNvPr id="4" name="Slide Number Placeholder 3"/>
          <p:cNvSpPr>
            <a:spLocks noGrp="1"/>
          </p:cNvSpPr>
          <p:nvPr>
            <p:ph type="sldNum" sz="quarter" idx="10"/>
          </p:nvPr>
        </p:nvSpPr>
        <p:spPr/>
        <p:txBody>
          <a:bodyPr/>
          <a:lstStyle/>
          <a:p>
            <a:fld id="{934B4BB9-627E-4826-AC48-EA57EDDC3A86}" type="slidenum">
              <a:rPr lang="zh-TW" altLang="en-US" smtClean="0"/>
              <a:t>21</a:t>
            </a:fld>
            <a:endParaRPr lang="zh-TW" altLang="en-US"/>
          </a:p>
        </p:txBody>
      </p:sp>
    </p:spTree>
    <p:extLst>
      <p:ext uri="{BB962C8B-B14F-4D97-AF65-F5344CB8AC3E}">
        <p14:creationId xmlns:p14="http://schemas.microsoft.com/office/powerpoint/2010/main" val="4761811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zh-TW" altLang="en-US" smtClean="0"/>
              <a:t>再來是系統功能比較</a:t>
            </a:r>
            <a:endParaRPr lang="en-US" altLang="zh-TW" smtClean="0"/>
          </a:p>
          <a:p>
            <a:pPr marL="0" indent="0">
              <a:buNone/>
            </a:pPr>
            <a:r>
              <a:rPr lang="zh-TW" altLang="en-US" smtClean="0"/>
              <a:t>在</a:t>
            </a:r>
            <a:r>
              <a:rPr lang="en-US" altLang="zh-TW" smtClean="0"/>
              <a:t>OMA</a:t>
            </a:r>
            <a:r>
              <a:rPr lang="zh-TW" altLang="en-US" smtClean="0"/>
              <a:t>架構中</a:t>
            </a:r>
            <a:r>
              <a:rPr lang="en-US" altLang="zh-TW" smtClean="0"/>
              <a:t>,</a:t>
            </a:r>
            <a:r>
              <a:rPr lang="zh-TW" altLang="en-US" smtClean="0"/>
              <a:t>是先按下</a:t>
            </a:r>
            <a:r>
              <a:rPr lang="en-US" altLang="zh-TW" smtClean="0"/>
              <a:t>Poc</a:t>
            </a:r>
            <a:r>
              <a:rPr lang="zh-TW" altLang="en-US" smtClean="0"/>
              <a:t>按鈕才邀請群組成員</a:t>
            </a:r>
            <a:endParaRPr lang="en-US" altLang="zh-TW" smtClean="0"/>
          </a:p>
          <a:p>
            <a:pPr marL="0" indent="0">
              <a:buNone/>
            </a:pPr>
            <a:r>
              <a:rPr lang="zh-TW" altLang="en-US" smtClean="0"/>
              <a:t>而在我的</a:t>
            </a:r>
            <a:r>
              <a:rPr lang="en-US" altLang="zh-TW" smtClean="0"/>
              <a:t>MPTT</a:t>
            </a:r>
            <a:r>
              <a:rPr lang="zh-TW" altLang="en-US" smtClean="0"/>
              <a:t>架構中</a:t>
            </a:r>
            <a:r>
              <a:rPr lang="en-US" altLang="zh-TW" smtClean="0"/>
              <a:t>,</a:t>
            </a:r>
            <a:r>
              <a:rPr lang="zh-TW" altLang="en-US" smtClean="0"/>
              <a:t>是是先建立群組後</a:t>
            </a:r>
            <a:r>
              <a:rPr lang="en-US" altLang="zh-TW" smtClean="0"/>
              <a:t>,</a:t>
            </a:r>
            <a:r>
              <a:rPr lang="zh-TW" altLang="en-US" smtClean="0"/>
              <a:t>才能按下按鈕</a:t>
            </a:r>
            <a:r>
              <a:rPr lang="en-US" altLang="zh-TW" smtClean="0"/>
              <a:t>,</a:t>
            </a:r>
            <a:r>
              <a:rPr lang="zh-TW" altLang="en-US" smtClean="0"/>
              <a:t>減少按下按鈕所需等待的時間</a:t>
            </a:r>
            <a:r>
              <a:rPr lang="en-US" altLang="zh-TW" smtClean="0"/>
              <a:t>,</a:t>
            </a:r>
            <a:r>
              <a:rPr lang="zh-TW" altLang="en-US" smtClean="0"/>
              <a:t>也呼應原本</a:t>
            </a:r>
            <a:r>
              <a:rPr lang="en-US" altLang="zh-TW" smtClean="0"/>
              <a:t>wakie</a:t>
            </a:r>
            <a:r>
              <a:rPr lang="zh-TW" altLang="en-US" smtClean="0"/>
              <a:t> </a:t>
            </a:r>
            <a:r>
              <a:rPr lang="en-US" altLang="zh-TW" smtClean="0"/>
              <a:t>talkie</a:t>
            </a:r>
            <a:r>
              <a:rPr lang="zh-TW" altLang="en-US" smtClean="0"/>
              <a:t>的設計</a:t>
            </a:r>
            <a:endParaRPr lang="en-US" altLang="zh-TW" smtClean="0"/>
          </a:p>
          <a:p>
            <a:pPr marL="0" indent="0">
              <a:buNone/>
            </a:pPr>
            <a:r>
              <a:rPr lang="zh-TW" altLang="en-US" smtClean="0"/>
              <a:t>而在</a:t>
            </a:r>
            <a:r>
              <a:rPr lang="en-US" altLang="zh-TW" smtClean="0"/>
              <a:t>OMA</a:t>
            </a:r>
            <a:r>
              <a:rPr lang="zh-TW" altLang="en-US" smtClean="0"/>
              <a:t>架構中</a:t>
            </a:r>
            <a:r>
              <a:rPr lang="en-US" altLang="zh-TW" smtClean="0"/>
              <a:t>,</a:t>
            </a:r>
            <a:r>
              <a:rPr lang="zh-TW" altLang="en-US" smtClean="0"/>
              <a:t>每當邀請一個承元加入</a:t>
            </a:r>
            <a:r>
              <a:rPr lang="en-US" altLang="zh-TW" smtClean="0"/>
              <a:t>,</a:t>
            </a:r>
            <a:r>
              <a:rPr lang="zh-TW" altLang="en-US" smtClean="0"/>
              <a:t>都必須經過</a:t>
            </a:r>
            <a:r>
              <a:rPr lang="en-US" altLang="zh-TW" smtClean="0"/>
              <a:t>Invite</a:t>
            </a:r>
            <a:r>
              <a:rPr lang="en-US" altLang="zh-TW" baseline="0" smtClean="0"/>
              <a:t> 200ok ack ,</a:t>
            </a:r>
            <a:r>
              <a:rPr lang="zh-TW" altLang="en-US" baseline="0" smtClean="0"/>
              <a:t>並透過</a:t>
            </a:r>
            <a:r>
              <a:rPr lang="en-US" altLang="zh-TW" baseline="0" smtClean="0"/>
              <a:t>Server</a:t>
            </a:r>
            <a:r>
              <a:rPr lang="zh-TW" altLang="en-US" baseline="0" smtClean="0"/>
              <a:t>轉送</a:t>
            </a:r>
            <a:r>
              <a:rPr lang="en-US" altLang="zh-TW" baseline="0" smtClean="0"/>
              <a:t>,</a:t>
            </a:r>
            <a:r>
              <a:rPr lang="zh-TW" altLang="en-US" baseline="0" smtClean="0"/>
              <a:t>會有</a:t>
            </a:r>
            <a:r>
              <a:rPr lang="en-US" altLang="zh-TW" smtClean="0"/>
              <a:t>6</a:t>
            </a:r>
            <a:r>
              <a:rPr lang="zh-TW" altLang="en-US" smtClean="0"/>
              <a:t>個封包</a:t>
            </a:r>
            <a:r>
              <a:rPr lang="en-US" altLang="zh-TW" smtClean="0"/>
              <a:t>,</a:t>
            </a:r>
            <a:r>
              <a:rPr lang="zh-TW" altLang="en-US" smtClean="0"/>
              <a:t>所以是</a:t>
            </a:r>
            <a:r>
              <a:rPr lang="en-US" altLang="zh-TW" smtClean="0"/>
              <a:t>6(n-1)</a:t>
            </a:r>
          </a:p>
          <a:p>
            <a:pPr marL="0" indent="0">
              <a:buNone/>
            </a:pPr>
            <a:r>
              <a:rPr lang="zh-TW" altLang="en-US" smtClean="0"/>
              <a:t>而我的架構中</a:t>
            </a:r>
            <a:r>
              <a:rPr lang="en-US" altLang="zh-TW" smtClean="0"/>
              <a:t>,</a:t>
            </a:r>
            <a:r>
              <a:rPr lang="zh-TW" altLang="en-US" smtClean="0"/>
              <a:t>由</a:t>
            </a:r>
            <a:r>
              <a:rPr lang="en-US" altLang="zh-TW" smtClean="0"/>
              <a:t>Server</a:t>
            </a:r>
            <a:r>
              <a:rPr lang="zh-TW" altLang="en-US" smtClean="0"/>
              <a:t>進行邀請</a:t>
            </a:r>
            <a:r>
              <a:rPr lang="en-US" altLang="zh-TW" smtClean="0"/>
              <a:t>,</a:t>
            </a:r>
            <a:r>
              <a:rPr lang="zh-TW" altLang="en-US" smtClean="0"/>
              <a:t>一樣需要經過</a:t>
            </a:r>
            <a:r>
              <a:rPr lang="en-US" altLang="zh-TW" smtClean="0"/>
              <a:t>Invite</a:t>
            </a:r>
            <a:r>
              <a:rPr lang="en-US" altLang="zh-TW" baseline="0" smtClean="0"/>
              <a:t> 200ok ack ,</a:t>
            </a:r>
            <a:r>
              <a:rPr lang="zh-TW" altLang="en-US" baseline="0" smtClean="0"/>
              <a:t>但不需要</a:t>
            </a:r>
            <a:r>
              <a:rPr lang="en-US" altLang="zh-TW" baseline="0" smtClean="0"/>
              <a:t>Server</a:t>
            </a:r>
            <a:r>
              <a:rPr lang="zh-TW" altLang="en-US" baseline="0" smtClean="0"/>
              <a:t>轉送</a:t>
            </a:r>
            <a:r>
              <a:rPr lang="en-US" altLang="zh-TW" baseline="0" smtClean="0"/>
              <a:t>,</a:t>
            </a:r>
            <a:r>
              <a:rPr lang="zh-TW" altLang="en-US" baseline="0" smtClean="0"/>
              <a:t>所以是</a:t>
            </a:r>
            <a:r>
              <a:rPr lang="en-US" altLang="zh-TW" baseline="0" smtClean="0"/>
              <a:t>3n+</a:t>
            </a:r>
            <a:r>
              <a:rPr lang="zh-TW" altLang="en-US" baseline="0" smtClean="0"/>
              <a:t>一開始的</a:t>
            </a:r>
            <a:r>
              <a:rPr lang="en-US" altLang="zh-TW" baseline="0" smtClean="0"/>
              <a:t>SIP</a:t>
            </a:r>
            <a:r>
              <a:rPr lang="zh-TW" altLang="en-US" baseline="0" smtClean="0"/>
              <a:t>　ｍｅｓｓａｇｅ</a:t>
            </a:r>
            <a:endParaRPr lang="en-US" altLang="zh-TW" smtClean="0"/>
          </a:p>
          <a:p>
            <a:pPr marL="0" indent="0">
              <a:buNone/>
            </a:pPr>
            <a:endParaRPr lang="en-US" altLang="zh-TW" smtClean="0"/>
          </a:p>
          <a:p>
            <a:pPr marL="0" indent="0">
              <a:buNone/>
            </a:pPr>
            <a:endParaRPr lang="en-US" altLang="zh-TW" smtClean="0"/>
          </a:p>
          <a:p>
            <a:pPr marL="0" indent="0">
              <a:buNone/>
            </a:pPr>
            <a:endParaRPr lang="en-US" altLang="zh-TW" dirty="0" smtClean="0"/>
          </a:p>
          <a:p>
            <a:pPr marL="0" indent="0">
              <a:buNone/>
            </a:pPr>
            <a:endParaRPr lang="en-US" dirty="0"/>
          </a:p>
        </p:txBody>
      </p:sp>
      <p:sp>
        <p:nvSpPr>
          <p:cNvPr id="4" name="Slide Number Placeholder 3"/>
          <p:cNvSpPr>
            <a:spLocks noGrp="1"/>
          </p:cNvSpPr>
          <p:nvPr>
            <p:ph type="sldNum" sz="quarter" idx="10"/>
          </p:nvPr>
        </p:nvSpPr>
        <p:spPr/>
        <p:txBody>
          <a:bodyPr/>
          <a:lstStyle/>
          <a:p>
            <a:fld id="{934B4BB9-627E-4826-AC48-EA57EDDC3A86}" type="slidenum">
              <a:rPr lang="zh-TW" altLang="en-US" smtClean="0"/>
              <a:t>22</a:t>
            </a:fld>
            <a:endParaRPr lang="zh-TW" altLang="en-US"/>
          </a:p>
        </p:txBody>
      </p:sp>
    </p:spTree>
    <p:extLst>
      <p:ext uri="{BB962C8B-B14F-4D97-AF65-F5344CB8AC3E}">
        <p14:creationId xmlns:p14="http://schemas.microsoft.com/office/powerpoint/2010/main" val="38046815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zh-TW" altLang="en-US" smtClean="0"/>
              <a:t>在</a:t>
            </a:r>
            <a:r>
              <a:rPr lang="en-US" altLang="zh-TW" smtClean="0"/>
              <a:t>OMA</a:t>
            </a:r>
            <a:r>
              <a:rPr lang="zh-TW" altLang="en-US" smtClean="0"/>
              <a:t>架構中</a:t>
            </a:r>
            <a:r>
              <a:rPr lang="en-US" altLang="zh-TW" smtClean="0"/>
              <a:t>,TBCP</a:t>
            </a:r>
            <a:r>
              <a:rPr lang="zh-TW" altLang="en-US" smtClean="0"/>
              <a:t> </a:t>
            </a:r>
            <a:r>
              <a:rPr lang="en-US" altLang="zh-TW" smtClean="0"/>
              <a:t>,</a:t>
            </a:r>
            <a:r>
              <a:rPr lang="zh-TW" altLang="en-US" smtClean="0"/>
              <a:t>而我的架構中</a:t>
            </a:r>
            <a:r>
              <a:rPr lang="en-US" altLang="zh-TW" smtClean="0"/>
              <a:t>,</a:t>
            </a:r>
            <a:r>
              <a:rPr lang="zh-TW" altLang="en-US" smtClean="0"/>
              <a:t>則是利用</a:t>
            </a:r>
            <a:r>
              <a:rPr lang="en-US" altLang="zh-TW" smtClean="0"/>
              <a:t>SIP</a:t>
            </a:r>
            <a:r>
              <a:rPr lang="zh-TW" altLang="en-US" smtClean="0"/>
              <a:t>進行傳送</a:t>
            </a:r>
            <a:r>
              <a:rPr lang="en-US" altLang="zh-TW" smtClean="0"/>
              <a:t>,</a:t>
            </a:r>
            <a:r>
              <a:rPr lang="zh-TW" altLang="en-US" smtClean="0"/>
              <a:t>並不需要額外利用到另一個</a:t>
            </a:r>
            <a:r>
              <a:rPr lang="en-US" altLang="zh-TW" smtClean="0"/>
              <a:t>protocol</a:t>
            </a:r>
            <a:r>
              <a:rPr lang="zh-TW" altLang="en-US" smtClean="0"/>
              <a:t>來傳送</a:t>
            </a:r>
            <a:endParaRPr lang="en-US" altLang="zh-TW" smtClean="0"/>
          </a:p>
        </p:txBody>
      </p:sp>
      <p:sp>
        <p:nvSpPr>
          <p:cNvPr id="4" name="Slide Number Placeholder 3"/>
          <p:cNvSpPr>
            <a:spLocks noGrp="1"/>
          </p:cNvSpPr>
          <p:nvPr>
            <p:ph type="sldNum" sz="quarter" idx="10"/>
          </p:nvPr>
        </p:nvSpPr>
        <p:spPr/>
        <p:txBody>
          <a:bodyPr/>
          <a:lstStyle/>
          <a:p>
            <a:fld id="{934B4BB9-627E-4826-AC48-EA57EDDC3A86}" type="slidenum">
              <a:rPr lang="zh-TW" altLang="en-US" smtClean="0"/>
              <a:t>23</a:t>
            </a:fld>
            <a:endParaRPr lang="zh-TW" altLang="en-US"/>
          </a:p>
        </p:txBody>
      </p:sp>
    </p:spTree>
    <p:extLst>
      <p:ext uri="{BB962C8B-B14F-4D97-AF65-F5344CB8AC3E}">
        <p14:creationId xmlns:p14="http://schemas.microsoft.com/office/powerpoint/2010/main" val="254702538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zh-TW" altLang="en-US" smtClean="0"/>
              <a:t>在</a:t>
            </a:r>
            <a:r>
              <a:rPr lang="en-US" altLang="zh-TW" smtClean="0"/>
              <a:t>OMA</a:t>
            </a:r>
            <a:r>
              <a:rPr lang="zh-TW" altLang="en-US" smtClean="0"/>
              <a:t>架構中</a:t>
            </a:r>
            <a:r>
              <a:rPr lang="en-US" altLang="zh-TW" smtClean="0"/>
              <a:t>,</a:t>
            </a:r>
            <a:r>
              <a:rPr lang="zh-TW" altLang="en-US" smtClean="0"/>
              <a:t>當多一個成員，就會需要多送出一個封包 所以</a:t>
            </a:r>
            <a:r>
              <a:rPr lang="en-US" altLang="zh-TW" smtClean="0"/>
              <a:t>n=3</a:t>
            </a:r>
          </a:p>
          <a:p>
            <a:pPr marL="0" indent="0">
              <a:buNone/>
            </a:pPr>
            <a:r>
              <a:rPr lang="zh-TW" altLang="en-US" smtClean="0"/>
              <a:t>而在我的架構中</a:t>
            </a:r>
            <a:r>
              <a:rPr lang="en-US" altLang="zh-TW" smtClean="0"/>
              <a:t>,</a:t>
            </a:r>
            <a:r>
              <a:rPr lang="zh-TW" altLang="en-US" smtClean="0"/>
              <a:t>承元人數的上升並不影響封包數量</a:t>
            </a:r>
            <a:r>
              <a:rPr lang="en-US" altLang="zh-TW" smtClean="0"/>
              <a:t>,</a:t>
            </a:r>
            <a:r>
              <a:rPr lang="zh-TW" altLang="en-US" smtClean="0"/>
              <a:t>一樣是</a:t>
            </a:r>
            <a:r>
              <a:rPr lang="en-US" altLang="zh-TW" smtClean="0"/>
              <a:t>3</a:t>
            </a:r>
            <a:r>
              <a:rPr lang="zh-TW" altLang="en-US" smtClean="0"/>
              <a:t>個</a:t>
            </a:r>
            <a:endParaRPr lang="en-US" altLang="zh-TW" smtClean="0"/>
          </a:p>
          <a:p>
            <a:pPr marL="0" indent="0">
              <a:buNone/>
            </a:pPr>
            <a:endParaRPr lang="en-US" altLang="zh-TW" smtClean="0"/>
          </a:p>
        </p:txBody>
      </p:sp>
      <p:sp>
        <p:nvSpPr>
          <p:cNvPr id="4" name="Slide Number Placeholder 3"/>
          <p:cNvSpPr>
            <a:spLocks noGrp="1"/>
          </p:cNvSpPr>
          <p:nvPr>
            <p:ph type="sldNum" sz="quarter" idx="10"/>
          </p:nvPr>
        </p:nvSpPr>
        <p:spPr/>
        <p:txBody>
          <a:bodyPr/>
          <a:lstStyle/>
          <a:p>
            <a:fld id="{934B4BB9-627E-4826-AC48-EA57EDDC3A86}" type="slidenum">
              <a:rPr lang="zh-TW" altLang="en-US" smtClean="0"/>
              <a:t>24</a:t>
            </a:fld>
            <a:endParaRPr lang="zh-TW" altLang="en-US"/>
          </a:p>
        </p:txBody>
      </p:sp>
    </p:spTree>
    <p:extLst>
      <p:ext uri="{BB962C8B-B14F-4D97-AF65-F5344CB8AC3E}">
        <p14:creationId xmlns:p14="http://schemas.microsoft.com/office/powerpoint/2010/main" val="149977014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zh-TW" altLang="en-US" smtClean="0"/>
              <a:t>在</a:t>
            </a:r>
            <a:r>
              <a:rPr lang="en-US" altLang="zh-TW" smtClean="0"/>
              <a:t>OMA</a:t>
            </a:r>
            <a:r>
              <a:rPr lang="zh-TW" altLang="en-US" smtClean="0"/>
              <a:t>架構中</a:t>
            </a:r>
            <a:r>
              <a:rPr lang="en-US" altLang="zh-TW" smtClean="0"/>
              <a:t>, </a:t>
            </a:r>
            <a:r>
              <a:rPr lang="zh-TW" altLang="en-US" smtClean="0"/>
              <a:t>所以每當多一個承元，就會需要多送出一個封包</a:t>
            </a:r>
            <a:r>
              <a:rPr lang="en-US" altLang="zh-TW" smtClean="0"/>
              <a:t>n+1</a:t>
            </a:r>
          </a:p>
          <a:p>
            <a:pPr marL="0" indent="0">
              <a:buNone/>
            </a:pPr>
            <a:r>
              <a:rPr lang="zh-TW" altLang="en-US" smtClean="0"/>
              <a:t>而在我的架構中</a:t>
            </a:r>
            <a:r>
              <a:rPr lang="en-US" altLang="zh-TW" smtClean="0"/>
              <a:t>,</a:t>
            </a:r>
            <a:r>
              <a:rPr lang="zh-TW" altLang="en-US" smtClean="0"/>
              <a:t>承元人數的上升並不影響封包數量</a:t>
            </a:r>
            <a:r>
              <a:rPr lang="en-US" altLang="zh-TW" smtClean="0"/>
              <a:t>,</a:t>
            </a:r>
            <a:r>
              <a:rPr lang="zh-TW" altLang="en-US" smtClean="0"/>
              <a:t>一樣是</a:t>
            </a:r>
            <a:r>
              <a:rPr lang="en-US" altLang="zh-TW" smtClean="0"/>
              <a:t>2</a:t>
            </a:r>
            <a:r>
              <a:rPr lang="zh-TW" altLang="en-US" smtClean="0"/>
              <a:t>個</a:t>
            </a:r>
            <a:endParaRPr lang="en-US" altLang="zh-TW" dirty="0"/>
          </a:p>
        </p:txBody>
      </p:sp>
      <p:sp>
        <p:nvSpPr>
          <p:cNvPr id="4" name="Slide Number Placeholder 3"/>
          <p:cNvSpPr>
            <a:spLocks noGrp="1"/>
          </p:cNvSpPr>
          <p:nvPr>
            <p:ph type="sldNum" sz="quarter" idx="10"/>
          </p:nvPr>
        </p:nvSpPr>
        <p:spPr/>
        <p:txBody>
          <a:bodyPr/>
          <a:lstStyle/>
          <a:p>
            <a:fld id="{934B4BB9-627E-4826-AC48-EA57EDDC3A86}" type="slidenum">
              <a:rPr lang="zh-TW" altLang="en-US" smtClean="0"/>
              <a:t>25</a:t>
            </a:fld>
            <a:endParaRPr lang="zh-TW" altLang="en-US"/>
          </a:p>
        </p:txBody>
      </p:sp>
    </p:spTree>
    <p:extLst>
      <p:ext uri="{BB962C8B-B14F-4D97-AF65-F5344CB8AC3E}">
        <p14:creationId xmlns:p14="http://schemas.microsoft.com/office/powerpoint/2010/main" val="197311244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mtClean="0"/>
              <a:t>OM</a:t>
            </a:r>
            <a:r>
              <a:rPr lang="en-US" altLang="zh-TW" smtClean="0"/>
              <a:t>A</a:t>
            </a:r>
            <a:r>
              <a:rPr lang="zh-TW" altLang="en-US" smtClean="0"/>
              <a:t>架構中</a:t>
            </a:r>
            <a:r>
              <a:rPr lang="en-US" altLang="zh-TW" smtClean="0"/>
              <a:t>RTP</a:t>
            </a:r>
            <a:r>
              <a:rPr lang="zh-TW" altLang="en-US" smtClean="0"/>
              <a:t>必須先送</a:t>
            </a:r>
            <a:r>
              <a:rPr lang="en-US" altLang="zh-TW" smtClean="0"/>
              <a:t>Server</a:t>
            </a:r>
            <a:r>
              <a:rPr lang="zh-TW" altLang="en-US" smtClean="0"/>
              <a:t>才能轉送到其他使用者</a:t>
            </a:r>
            <a:r>
              <a:rPr lang="en-US" altLang="zh-TW" smtClean="0"/>
              <a:t>,</a:t>
            </a:r>
            <a:r>
              <a:rPr lang="zh-TW" altLang="en-US" smtClean="0"/>
              <a:t>且加入的使用者越多</a:t>
            </a:r>
            <a:r>
              <a:rPr lang="en-US" altLang="zh-TW" smtClean="0"/>
              <a:t>,</a:t>
            </a:r>
            <a:r>
              <a:rPr lang="zh-TW" altLang="en-US" smtClean="0"/>
              <a:t>所需複製的聲音資料越多</a:t>
            </a:r>
            <a:r>
              <a:rPr lang="en-US" altLang="zh-TW" smtClean="0"/>
              <a:t>,</a:t>
            </a:r>
            <a:r>
              <a:rPr lang="zh-TW" altLang="en-US" smtClean="0"/>
              <a:t>為</a:t>
            </a:r>
            <a:r>
              <a:rPr lang="en-US" altLang="zh-TW" smtClean="0"/>
              <a:t>n</a:t>
            </a:r>
          </a:p>
          <a:p>
            <a:pPr marL="0" indent="0">
              <a:buNone/>
            </a:pPr>
            <a:r>
              <a:rPr lang="zh-TW" altLang="en-US" smtClean="0"/>
              <a:t>而在我的架構中</a:t>
            </a:r>
            <a:r>
              <a:rPr lang="en-US" altLang="zh-TW" smtClean="0"/>
              <a:t>,</a:t>
            </a:r>
            <a:r>
              <a:rPr lang="zh-TW" altLang="en-US" smtClean="0"/>
              <a:t>使用者只需傳送一份資料</a:t>
            </a:r>
            <a:r>
              <a:rPr lang="en-US" altLang="zh-TW" smtClean="0"/>
              <a:t>,</a:t>
            </a:r>
            <a:r>
              <a:rPr lang="zh-TW" altLang="en-US" smtClean="0"/>
              <a:t>所有使用者就能透過</a:t>
            </a:r>
            <a:r>
              <a:rPr lang="en-US" altLang="zh-TW" smtClean="0"/>
              <a:t>multicast</a:t>
            </a:r>
            <a:r>
              <a:rPr lang="zh-TW" altLang="en-US" smtClean="0"/>
              <a:t>收到</a:t>
            </a:r>
            <a:r>
              <a:rPr lang="en-US" altLang="zh-TW" smtClean="0"/>
              <a:t>,</a:t>
            </a:r>
            <a:r>
              <a:rPr lang="zh-TW" altLang="en-US" smtClean="0"/>
              <a:t>所以使用者數量並不影響送出的封包數</a:t>
            </a:r>
            <a:endParaRPr lang="en-US" dirty="0"/>
          </a:p>
        </p:txBody>
      </p:sp>
      <p:sp>
        <p:nvSpPr>
          <p:cNvPr id="4" name="Slide Number Placeholder 3"/>
          <p:cNvSpPr>
            <a:spLocks noGrp="1"/>
          </p:cNvSpPr>
          <p:nvPr>
            <p:ph type="sldNum" sz="quarter" idx="10"/>
          </p:nvPr>
        </p:nvSpPr>
        <p:spPr/>
        <p:txBody>
          <a:bodyPr/>
          <a:lstStyle/>
          <a:p>
            <a:fld id="{934B4BB9-627E-4826-AC48-EA57EDDC3A86}" type="slidenum">
              <a:rPr lang="zh-TW" altLang="en-US" smtClean="0"/>
              <a:t>26</a:t>
            </a:fld>
            <a:endParaRPr lang="zh-TW" altLang="en-US"/>
          </a:p>
        </p:txBody>
      </p:sp>
    </p:spTree>
    <p:extLst>
      <p:ext uri="{BB962C8B-B14F-4D97-AF65-F5344CB8AC3E}">
        <p14:creationId xmlns:p14="http://schemas.microsoft.com/office/powerpoint/2010/main" val="271510342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mtClean="0"/>
              <a:t>OM</a:t>
            </a:r>
            <a:r>
              <a:rPr lang="en-US" altLang="zh-TW" smtClean="0"/>
              <a:t>A</a:t>
            </a:r>
            <a:r>
              <a:rPr lang="zh-TW" altLang="en-US" smtClean="0"/>
              <a:t>架構中</a:t>
            </a:r>
            <a:r>
              <a:rPr lang="en-US" altLang="zh-TW" smtClean="0"/>
              <a:t>RTP</a:t>
            </a:r>
            <a:r>
              <a:rPr lang="zh-TW" altLang="en-US" smtClean="0"/>
              <a:t>必須先送</a:t>
            </a:r>
            <a:r>
              <a:rPr lang="en-US" altLang="zh-TW" smtClean="0"/>
              <a:t>Server</a:t>
            </a:r>
            <a:r>
              <a:rPr lang="zh-TW" altLang="en-US" smtClean="0"/>
              <a:t>才能轉送到其他使用者</a:t>
            </a:r>
            <a:r>
              <a:rPr lang="en-US" altLang="zh-TW" smtClean="0"/>
              <a:t>,</a:t>
            </a:r>
            <a:r>
              <a:rPr lang="zh-TW" altLang="en-US" smtClean="0"/>
              <a:t>且加入的使用者越多</a:t>
            </a:r>
            <a:r>
              <a:rPr lang="en-US" altLang="zh-TW" smtClean="0"/>
              <a:t>,</a:t>
            </a:r>
            <a:r>
              <a:rPr lang="zh-TW" altLang="en-US" smtClean="0"/>
              <a:t>所需複製的聲音資料越多</a:t>
            </a:r>
            <a:r>
              <a:rPr lang="en-US" altLang="zh-TW" smtClean="0"/>
              <a:t>,</a:t>
            </a:r>
            <a:r>
              <a:rPr lang="zh-TW" altLang="en-US" smtClean="0"/>
              <a:t>為</a:t>
            </a:r>
            <a:r>
              <a:rPr lang="en-US" altLang="zh-TW" smtClean="0"/>
              <a:t>n</a:t>
            </a:r>
          </a:p>
          <a:p>
            <a:pPr marL="0" indent="0">
              <a:buNone/>
            </a:pPr>
            <a:r>
              <a:rPr lang="zh-TW" altLang="en-US" smtClean="0"/>
              <a:t>而在我的架構中</a:t>
            </a:r>
            <a:r>
              <a:rPr lang="en-US" altLang="zh-TW" smtClean="0"/>
              <a:t>,</a:t>
            </a:r>
            <a:r>
              <a:rPr lang="zh-TW" altLang="en-US" smtClean="0"/>
              <a:t>使用者只需傳送一份資料</a:t>
            </a:r>
            <a:r>
              <a:rPr lang="en-US" altLang="zh-TW" smtClean="0"/>
              <a:t>,</a:t>
            </a:r>
            <a:r>
              <a:rPr lang="zh-TW" altLang="en-US" smtClean="0"/>
              <a:t>所有使用者就能透過</a:t>
            </a:r>
            <a:r>
              <a:rPr lang="en-US" altLang="zh-TW" smtClean="0"/>
              <a:t>multicast</a:t>
            </a:r>
            <a:r>
              <a:rPr lang="zh-TW" altLang="en-US" smtClean="0"/>
              <a:t>收到</a:t>
            </a:r>
            <a:r>
              <a:rPr lang="en-US" altLang="zh-TW" smtClean="0"/>
              <a:t>,</a:t>
            </a:r>
            <a:r>
              <a:rPr lang="zh-TW" altLang="en-US" smtClean="0"/>
              <a:t>所以使用者數量並不影響送出的封包數</a:t>
            </a:r>
            <a:endParaRPr lang="en-US" dirty="0"/>
          </a:p>
        </p:txBody>
      </p:sp>
      <p:sp>
        <p:nvSpPr>
          <p:cNvPr id="4" name="Slide Number Placeholder 3"/>
          <p:cNvSpPr>
            <a:spLocks noGrp="1"/>
          </p:cNvSpPr>
          <p:nvPr>
            <p:ph type="sldNum" sz="quarter" idx="10"/>
          </p:nvPr>
        </p:nvSpPr>
        <p:spPr/>
        <p:txBody>
          <a:bodyPr/>
          <a:lstStyle/>
          <a:p>
            <a:fld id="{934B4BB9-627E-4826-AC48-EA57EDDC3A86}" type="slidenum">
              <a:rPr lang="zh-TW" altLang="en-US" smtClean="0"/>
              <a:t>27</a:t>
            </a:fld>
            <a:endParaRPr lang="zh-TW" altLang="en-US"/>
          </a:p>
        </p:txBody>
      </p:sp>
    </p:spTree>
    <p:extLst>
      <p:ext uri="{BB962C8B-B14F-4D97-AF65-F5344CB8AC3E}">
        <p14:creationId xmlns:p14="http://schemas.microsoft.com/office/powerpoint/2010/main" val="65650321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altLang="zh-TW" smtClean="0"/>
              <a:t>OMA</a:t>
            </a:r>
            <a:r>
              <a:rPr lang="zh-TW" altLang="en-US" smtClean="0"/>
              <a:t>架構中當發起通話的使用者離開群組</a:t>
            </a:r>
            <a:r>
              <a:rPr lang="en-US" altLang="zh-TW" smtClean="0"/>
              <a:t>,</a:t>
            </a:r>
            <a:r>
              <a:rPr lang="zh-TW" altLang="en-US" smtClean="0"/>
              <a:t>群組也會跟著解散</a:t>
            </a:r>
            <a:r>
              <a:rPr lang="en-US" altLang="zh-TW" smtClean="0"/>
              <a:t>,</a:t>
            </a:r>
            <a:r>
              <a:rPr lang="zh-TW" altLang="en-US" smtClean="0"/>
              <a:t>所以包括使用者自己送已及</a:t>
            </a:r>
            <a:r>
              <a:rPr lang="en-US" altLang="zh-TW" smtClean="0"/>
              <a:t>Server</a:t>
            </a:r>
            <a:r>
              <a:rPr lang="zh-TW" altLang="en-US" smtClean="0"/>
              <a:t>轉送的就會是</a:t>
            </a:r>
            <a:r>
              <a:rPr lang="en-US" altLang="zh-TW" smtClean="0"/>
              <a:t>2n</a:t>
            </a:r>
            <a:r>
              <a:rPr lang="zh-TW" altLang="en-US" smtClean="0"/>
              <a:t>個封包</a:t>
            </a:r>
            <a:endParaRPr lang="en-US" altLang="zh-TW" smtClean="0"/>
          </a:p>
          <a:p>
            <a:pPr marL="0" indent="0">
              <a:buNone/>
            </a:pPr>
            <a:r>
              <a:rPr lang="zh-TW" altLang="en-US" smtClean="0"/>
              <a:t>而在我的架構中</a:t>
            </a:r>
            <a:r>
              <a:rPr lang="en-US" altLang="zh-TW" smtClean="0"/>
              <a:t>,</a:t>
            </a:r>
            <a:r>
              <a:rPr lang="zh-TW" altLang="en-US" smtClean="0"/>
              <a:t>使用者送出</a:t>
            </a:r>
            <a:r>
              <a:rPr lang="en-US" altLang="zh-TW" smtClean="0"/>
              <a:t>BYE,</a:t>
            </a:r>
            <a:r>
              <a:rPr lang="zh-TW" altLang="en-US" smtClean="0"/>
              <a:t>就能離開群組</a:t>
            </a:r>
            <a:r>
              <a:rPr lang="en-US" altLang="zh-TW" smtClean="0"/>
              <a:t>,</a:t>
            </a:r>
            <a:r>
              <a:rPr lang="zh-TW" altLang="en-US" smtClean="0"/>
              <a:t>而原本群組內的使用者還是能繼續通話</a:t>
            </a:r>
            <a:r>
              <a:rPr lang="en-US" altLang="zh-TW" smtClean="0"/>
              <a:t>,</a:t>
            </a:r>
            <a:r>
              <a:rPr lang="zh-TW" altLang="en-US" smtClean="0"/>
              <a:t>不因為人數而有改變</a:t>
            </a:r>
            <a:endParaRPr lang="en-US" altLang="zh-TW" smtClean="0"/>
          </a:p>
        </p:txBody>
      </p:sp>
      <p:sp>
        <p:nvSpPr>
          <p:cNvPr id="4" name="Slide Number Placeholder 3"/>
          <p:cNvSpPr>
            <a:spLocks noGrp="1"/>
          </p:cNvSpPr>
          <p:nvPr>
            <p:ph type="sldNum" sz="quarter" idx="10"/>
          </p:nvPr>
        </p:nvSpPr>
        <p:spPr/>
        <p:txBody>
          <a:bodyPr/>
          <a:lstStyle/>
          <a:p>
            <a:fld id="{934B4BB9-627E-4826-AC48-EA57EDDC3A86}" type="slidenum">
              <a:rPr lang="zh-TW" altLang="en-US" smtClean="0"/>
              <a:t>28</a:t>
            </a:fld>
            <a:endParaRPr lang="zh-TW" altLang="en-US"/>
          </a:p>
        </p:txBody>
      </p:sp>
    </p:spTree>
    <p:extLst>
      <p:ext uri="{BB962C8B-B14F-4D97-AF65-F5344CB8AC3E}">
        <p14:creationId xmlns:p14="http://schemas.microsoft.com/office/powerpoint/2010/main" val="31414588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TW" sz="1200" kern="1200" smtClean="0">
                <a:solidFill>
                  <a:schemeClr val="tx1"/>
                </a:solidFill>
                <a:effectLst/>
                <a:latin typeface="+mn-lt"/>
                <a:ea typeface="+mn-ea"/>
                <a:cs typeface="+mn-cs"/>
              </a:rPr>
              <a:t>1.</a:t>
            </a:r>
            <a:r>
              <a:rPr lang="zh-TW" altLang="zh-TW" sz="1200" kern="1200" smtClean="0">
                <a:solidFill>
                  <a:schemeClr val="tx1"/>
                </a:solidFill>
                <a:effectLst/>
                <a:latin typeface="+mn-lt"/>
                <a:ea typeface="+mn-ea"/>
                <a:cs typeface="+mn-cs"/>
              </a:rPr>
              <a:t>國際標準組織開放行動聯盟</a:t>
            </a:r>
            <a:r>
              <a:rPr lang="en-US" altLang="zh-TW" sz="1200" kern="1200" smtClean="0">
                <a:solidFill>
                  <a:schemeClr val="tx1"/>
                </a:solidFill>
                <a:effectLst/>
                <a:latin typeface="+mn-lt"/>
                <a:ea typeface="+mn-ea"/>
                <a:cs typeface="+mn-cs"/>
              </a:rPr>
              <a:t>OMA</a:t>
            </a:r>
            <a:r>
              <a:rPr lang="zh-TW" altLang="zh-TW" sz="1200" kern="1200" smtClean="0">
                <a:solidFill>
                  <a:schemeClr val="tx1"/>
                </a:solidFill>
                <a:effectLst/>
                <a:latin typeface="+mn-lt"/>
                <a:ea typeface="+mn-ea"/>
                <a:cs typeface="+mn-cs"/>
              </a:rPr>
              <a:t>是一個整合數個標準的組織負責制定更開放且互通性佳的協定來應用於行動應用服務</a:t>
            </a:r>
          </a:p>
          <a:p>
            <a:r>
              <a:rPr lang="en-US" altLang="zh-TW" sz="1200" kern="1200" smtClean="0">
                <a:solidFill>
                  <a:schemeClr val="tx1"/>
                </a:solidFill>
                <a:effectLst/>
                <a:latin typeface="+mn-lt"/>
                <a:ea typeface="+mn-ea"/>
                <a:cs typeface="+mn-cs"/>
              </a:rPr>
              <a:t>2. </a:t>
            </a:r>
            <a:r>
              <a:rPr lang="zh-TW" altLang="zh-TW" sz="1200" kern="1200" smtClean="0">
                <a:solidFill>
                  <a:schemeClr val="tx1"/>
                </a:solidFill>
                <a:effectLst/>
                <a:latin typeface="+mn-lt"/>
                <a:ea typeface="+mn-ea"/>
                <a:cs typeface="+mn-cs"/>
              </a:rPr>
              <a:t>而現今的</a:t>
            </a:r>
            <a:r>
              <a:rPr lang="en-US" altLang="zh-TW" sz="1200" kern="1200" smtClean="0">
                <a:solidFill>
                  <a:schemeClr val="tx1"/>
                </a:solidFill>
                <a:effectLst/>
                <a:latin typeface="+mn-lt"/>
                <a:ea typeface="+mn-ea"/>
                <a:cs typeface="+mn-cs"/>
              </a:rPr>
              <a:t>PTT</a:t>
            </a:r>
            <a:r>
              <a:rPr lang="zh-TW" altLang="zh-TW" sz="1200" kern="1200" smtClean="0">
                <a:solidFill>
                  <a:schemeClr val="tx1"/>
                </a:solidFill>
                <a:effectLst/>
                <a:latin typeface="+mn-lt"/>
                <a:ea typeface="+mn-ea"/>
                <a:cs typeface="+mn-cs"/>
              </a:rPr>
              <a:t>架構中應屬</a:t>
            </a:r>
            <a:r>
              <a:rPr lang="en-US" altLang="zh-TW" sz="1200" kern="1200" smtClean="0">
                <a:solidFill>
                  <a:schemeClr val="tx1"/>
                </a:solidFill>
                <a:effectLst/>
                <a:latin typeface="+mn-lt"/>
                <a:ea typeface="+mn-ea"/>
                <a:cs typeface="+mn-cs"/>
              </a:rPr>
              <a:t>OMA</a:t>
            </a:r>
            <a:r>
              <a:rPr lang="zh-TW" altLang="zh-TW" sz="1200" kern="1200" smtClean="0">
                <a:solidFill>
                  <a:schemeClr val="tx1"/>
                </a:solidFill>
                <a:effectLst/>
                <a:latin typeface="+mn-lt"/>
                <a:ea typeface="+mn-ea"/>
                <a:cs typeface="+mn-cs"/>
              </a:rPr>
              <a:t>的</a:t>
            </a:r>
            <a:r>
              <a:rPr lang="en-US" altLang="zh-TW" sz="1200" kern="1200" smtClean="0">
                <a:solidFill>
                  <a:schemeClr val="tx1"/>
                </a:solidFill>
                <a:effectLst/>
                <a:latin typeface="+mn-lt"/>
                <a:ea typeface="+mn-ea"/>
                <a:cs typeface="+mn-cs"/>
              </a:rPr>
              <a:t>PoC</a:t>
            </a:r>
            <a:r>
              <a:rPr lang="zh-TW" altLang="zh-TW" sz="1200" kern="1200" smtClean="0">
                <a:solidFill>
                  <a:schemeClr val="tx1"/>
                </a:solidFill>
                <a:effectLst/>
                <a:latin typeface="+mn-lt"/>
                <a:ea typeface="+mn-ea"/>
                <a:cs typeface="+mn-cs"/>
              </a:rPr>
              <a:t>最為有名</a:t>
            </a:r>
            <a:r>
              <a:rPr lang="en-US" altLang="zh-TW" sz="1200" kern="1200" smtClean="0">
                <a:solidFill>
                  <a:schemeClr val="tx1"/>
                </a:solidFill>
                <a:effectLst/>
                <a:latin typeface="+mn-lt"/>
                <a:ea typeface="+mn-ea"/>
                <a:cs typeface="+mn-cs"/>
              </a:rPr>
              <a:t>,</a:t>
            </a:r>
            <a:r>
              <a:rPr lang="zh-TW" altLang="zh-TW" sz="1200" kern="1200" smtClean="0">
                <a:solidFill>
                  <a:schemeClr val="tx1"/>
                </a:solidFill>
                <a:effectLst/>
                <a:latin typeface="+mn-lt"/>
                <a:ea typeface="+mn-ea"/>
                <a:cs typeface="+mn-cs"/>
              </a:rPr>
              <a:t>其工作原理類似</a:t>
            </a:r>
            <a:r>
              <a:rPr lang="en-US" altLang="zh-TW" sz="1200" kern="1200" smtClean="0">
                <a:solidFill>
                  <a:schemeClr val="tx1"/>
                </a:solidFill>
                <a:effectLst/>
                <a:latin typeface="+mn-lt"/>
                <a:ea typeface="+mn-ea"/>
                <a:cs typeface="+mn-cs"/>
              </a:rPr>
              <a:t>voic over ip,</a:t>
            </a:r>
            <a:endParaRPr lang="zh-TW" altLang="zh-TW" sz="1200" kern="1200" smtClean="0">
              <a:solidFill>
                <a:schemeClr val="tx1"/>
              </a:solidFill>
              <a:effectLst/>
              <a:latin typeface="+mn-lt"/>
              <a:ea typeface="+mn-ea"/>
              <a:cs typeface="+mn-cs"/>
            </a:endParaRPr>
          </a:p>
          <a:p>
            <a:r>
              <a:rPr lang="en-US" altLang="zh-TW" sz="1200" kern="1200" smtClean="0">
                <a:solidFill>
                  <a:schemeClr val="tx1"/>
                </a:solidFill>
                <a:effectLst/>
                <a:latin typeface="+mn-lt"/>
                <a:ea typeface="+mn-ea"/>
                <a:cs typeface="+mn-cs"/>
              </a:rPr>
              <a:t>3. </a:t>
            </a:r>
            <a:r>
              <a:rPr lang="zh-TW" altLang="zh-TW" sz="1200" kern="1200" smtClean="0">
                <a:solidFill>
                  <a:schemeClr val="tx1"/>
                </a:solidFill>
                <a:effectLst/>
                <a:latin typeface="+mn-lt"/>
                <a:ea typeface="+mn-ea"/>
                <a:cs typeface="+mn-cs"/>
              </a:rPr>
              <a:t>而</a:t>
            </a:r>
            <a:r>
              <a:rPr lang="en-US" altLang="zh-TW" sz="1200" kern="1200" smtClean="0">
                <a:solidFill>
                  <a:schemeClr val="tx1"/>
                </a:solidFill>
                <a:effectLst/>
                <a:latin typeface="+mn-lt"/>
                <a:ea typeface="+mn-ea"/>
                <a:cs typeface="+mn-cs"/>
              </a:rPr>
              <a:t>Voip</a:t>
            </a:r>
            <a:r>
              <a:rPr lang="zh-TW" altLang="zh-TW" sz="1200" kern="1200" smtClean="0">
                <a:solidFill>
                  <a:schemeClr val="tx1"/>
                </a:solidFill>
                <a:effectLst/>
                <a:latin typeface="+mn-lt"/>
                <a:ea typeface="+mn-ea"/>
                <a:cs typeface="+mn-cs"/>
              </a:rPr>
              <a:t>主要是基於</a:t>
            </a:r>
            <a:r>
              <a:rPr lang="en-US" altLang="zh-TW" sz="1200" kern="1200" smtClean="0">
                <a:solidFill>
                  <a:schemeClr val="tx1"/>
                </a:solidFill>
                <a:effectLst/>
                <a:latin typeface="+mn-lt"/>
                <a:ea typeface="+mn-ea"/>
                <a:cs typeface="+mn-cs"/>
              </a:rPr>
              <a:t>Session Initiation Protocol(SIP). SIP</a:t>
            </a:r>
            <a:r>
              <a:rPr lang="zh-TW" altLang="zh-TW" sz="1200" kern="1200" smtClean="0">
                <a:solidFill>
                  <a:schemeClr val="tx1"/>
                </a:solidFill>
                <a:effectLst/>
                <a:latin typeface="+mn-lt"/>
                <a:ea typeface="+mn-ea"/>
                <a:cs typeface="+mn-cs"/>
              </a:rPr>
              <a:t>用來建立、修改及終止</a:t>
            </a:r>
            <a:r>
              <a:rPr lang="en-US" altLang="zh-TW" sz="1200" kern="1200" smtClean="0">
                <a:solidFill>
                  <a:schemeClr val="tx1"/>
                </a:solidFill>
                <a:effectLst/>
                <a:latin typeface="+mn-lt"/>
                <a:ea typeface="+mn-ea"/>
                <a:cs typeface="+mn-cs"/>
              </a:rPr>
              <a:t>media session.</a:t>
            </a:r>
            <a:endParaRPr lang="zh-TW" altLang="zh-TW" sz="1200" kern="1200" smtClean="0">
              <a:solidFill>
                <a:schemeClr val="tx1"/>
              </a:solidFill>
              <a:effectLst/>
              <a:latin typeface="+mn-lt"/>
              <a:ea typeface="+mn-ea"/>
              <a:cs typeface="+mn-cs"/>
            </a:endParaRPr>
          </a:p>
          <a:p>
            <a:r>
              <a:rPr lang="en-US" altLang="zh-TW" sz="1200" kern="1200" smtClean="0">
                <a:solidFill>
                  <a:schemeClr val="tx1"/>
                </a:solidFill>
                <a:effectLst/>
                <a:latin typeface="+mn-lt"/>
                <a:ea typeface="+mn-ea"/>
                <a:cs typeface="+mn-cs"/>
              </a:rPr>
              <a:t>4. </a:t>
            </a:r>
            <a:r>
              <a:rPr lang="zh-TW" altLang="zh-TW" sz="1200" kern="1200" smtClean="0">
                <a:solidFill>
                  <a:schemeClr val="tx1"/>
                </a:solidFill>
                <a:effectLst/>
                <a:latin typeface="+mn-lt"/>
                <a:ea typeface="+mn-ea"/>
                <a:cs typeface="+mn-cs"/>
              </a:rPr>
              <a:t>而在</a:t>
            </a:r>
            <a:r>
              <a:rPr lang="en-US" altLang="zh-TW" sz="1200" kern="1200" smtClean="0">
                <a:solidFill>
                  <a:schemeClr val="tx1"/>
                </a:solidFill>
                <a:effectLst/>
                <a:latin typeface="+mn-lt"/>
                <a:ea typeface="+mn-ea"/>
                <a:cs typeface="+mn-cs"/>
              </a:rPr>
              <a:t>Push to talk </a:t>
            </a:r>
            <a:r>
              <a:rPr lang="zh-TW" altLang="zh-TW" sz="1200" kern="1200" smtClean="0">
                <a:solidFill>
                  <a:schemeClr val="tx1"/>
                </a:solidFill>
                <a:effectLst/>
                <a:latin typeface="+mn-lt"/>
                <a:ea typeface="+mn-ea"/>
                <a:cs typeface="+mn-cs"/>
              </a:rPr>
              <a:t>中還有一個很重要的角色</a:t>
            </a:r>
            <a:r>
              <a:rPr lang="en-US" altLang="zh-TW" sz="1200" kern="1200" smtClean="0">
                <a:solidFill>
                  <a:schemeClr val="tx1"/>
                </a:solidFill>
                <a:effectLst/>
                <a:latin typeface="+mn-lt"/>
                <a:ea typeface="+mn-ea"/>
                <a:cs typeface="+mn-cs"/>
              </a:rPr>
              <a:t>,</a:t>
            </a:r>
            <a:r>
              <a:rPr lang="zh-TW" altLang="zh-TW" sz="1200" kern="1200" smtClean="0">
                <a:solidFill>
                  <a:schemeClr val="tx1"/>
                </a:solidFill>
                <a:effectLst/>
                <a:latin typeface="+mn-lt"/>
                <a:ea typeface="+mn-ea"/>
                <a:cs typeface="+mn-cs"/>
              </a:rPr>
              <a:t>就是發話權的控制</a:t>
            </a:r>
            <a:r>
              <a:rPr lang="en-US" altLang="zh-TW" sz="1200" kern="1200" smtClean="0">
                <a:solidFill>
                  <a:schemeClr val="tx1"/>
                </a:solidFill>
                <a:effectLst/>
                <a:latin typeface="+mn-lt"/>
                <a:ea typeface="+mn-ea"/>
                <a:cs typeface="+mn-cs"/>
              </a:rPr>
              <a:t>,</a:t>
            </a:r>
            <a:r>
              <a:rPr lang="zh-TW" altLang="zh-TW" sz="1200" kern="1200" smtClean="0">
                <a:solidFill>
                  <a:schemeClr val="tx1"/>
                </a:solidFill>
                <a:effectLst/>
                <a:latin typeface="+mn-lt"/>
                <a:ea typeface="+mn-ea"/>
                <a:cs typeface="+mn-cs"/>
              </a:rPr>
              <a:t>這邊介紹的就是由</a:t>
            </a:r>
            <a:r>
              <a:rPr lang="en-US" altLang="zh-TW" sz="1200" kern="1200" smtClean="0">
                <a:solidFill>
                  <a:schemeClr val="tx1"/>
                </a:solidFill>
                <a:effectLst/>
                <a:latin typeface="+mn-lt"/>
                <a:ea typeface="+mn-ea"/>
                <a:cs typeface="+mn-cs"/>
              </a:rPr>
              <a:t>OMA</a:t>
            </a:r>
            <a:r>
              <a:rPr lang="zh-TW" altLang="zh-TW" sz="1200" kern="1200" smtClean="0">
                <a:solidFill>
                  <a:schemeClr val="tx1"/>
                </a:solidFill>
                <a:effectLst/>
                <a:latin typeface="+mn-lt"/>
                <a:ea typeface="+mn-ea"/>
                <a:cs typeface="+mn-cs"/>
              </a:rPr>
              <a:t>所提出的</a:t>
            </a:r>
            <a:r>
              <a:rPr lang="en-US" altLang="zh-TW" sz="1200" kern="1200" smtClean="0">
                <a:solidFill>
                  <a:schemeClr val="tx1"/>
                </a:solidFill>
                <a:effectLst/>
                <a:latin typeface="+mn-lt"/>
                <a:ea typeface="+mn-ea"/>
                <a:cs typeface="+mn-cs"/>
              </a:rPr>
              <a:t>Talk burst control protocol </a:t>
            </a:r>
            <a:endParaRPr lang="zh-TW" altLang="zh-TW" sz="1200" kern="1200" smtClean="0">
              <a:solidFill>
                <a:schemeClr val="tx1"/>
              </a:solidFill>
              <a:effectLst/>
              <a:latin typeface="+mn-lt"/>
              <a:ea typeface="+mn-ea"/>
              <a:cs typeface="+mn-cs"/>
            </a:endParaRPr>
          </a:p>
          <a:p>
            <a:endParaRPr lang="zh-TW" altLang="en-US"/>
          </a:p>
        </p:txBody>
      </p:sp>
      <p:sp>
        <p:nvSpPr>
          <p:cNvPr id="4" name="Slide Number Placeholder 3"/>
          <p:cNvSpPr>
            <a:spLocks noGrp="1"/>
          </p:cNvSpPr>
          <p:nvPr>
            <p:ph type="sldNum" sz="quarter" idx="10"/>
          </p:nvPr>
        </p:nvSpPr>
        <p:spPr/>
        <p:txBody>
          <a:bodyPr/>
          <a:lstStyle/>
          <a:p>
            <a:fld id="{934B4BB9-627E-4826-AC48-EA57EDDC3A86}" type="slidenum">
              <a:rPr lang="zh-TW" altLang="en-US" smtClean="0"/>
              <a:t>2</a:t>
            </a:fld>
            <a:endParaRPr lang="zh-TW" altLang="en-US"/>
          </a:p>
        </p:txBody>
      </p:sp>
    </p:spTree>
    <p:extLst>
      <p:ext uri="{BB962C8B-B14F-4D97-AF65-F5344CB8AC3E}">
        <p14:creationId xmlns:p14="http://schemas.microsoft.com/office/powerpoint/2010/main" val="401021468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p:txBody>
      </p:sp>
      <p:sp>
        <p:nvSpPr>
          <p:cNvPr id="4" name="Slide Number Placeholder 3"/>
          <p:cNvSpPr>
            <a:spLocks noGrp="1"/>
          </p:cNvSpPr>
          <p:nvPr>
            <p:ph type="sldNum" sz="quarter" idx="10"/>
          </p:nvPr>
        </p:nvSpPr>
        <p:spPr/>
        <p:txBody>
          <a:bodyPr/>
          <a:lstStyle/>
          <a:p>
            <a:fld id="{934B4BB9-627E-4826-AC48-EA57EDDC3A86}" type="slidenum">
              <a:rPr lang="zh-TW" altLang="en-US" smtClean="0"/>
              <a:t>29</a:t>
            </a:fld>
            <a:endParaRPr lang="zh-TW" altLang="en-US"/>
          </a:p>
        </p:txBody>
      </p:sp>
    </p:spTree>
    <p:extLst>
      <p:ext uri="{BB962C8B-B14F-4D97-AF65-F5344CB8AC3E}">
        <p14:creationId xmlns:p14="http://schemas.microsoft.com/office/powerpoint/2010/main" val="18261666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TW" altLang="en-US" smtClean="0"/>
              <a:t>這邊階段性的比較了兩個架構的差異</a:t>
            </a:r>
            <a:r>
              <a:rPr lang="en-US" altLang="zh-TW" smtClean="0"/>
              <a:t>,</a:t>
            </a:r>
            <a:r>
              <a:rPr lang="zh-TW" altLang="en-US" smtClean="0"/>
              <a:t>在前面的例子中</a:t>
            </a:r>
            <a:r>
              <a:rPr lang="en-US" altLang="zh-TW" smtClean="0"/>
              <a:t>,</a:t>
            </a:r>
            <a:r>
              <a:rPr lang="zh-TW" altLang="en-US" smtClean="0"/>
              <a:t>群組人數為兩人的情況下</a:t>
            </a:r>
            <a:r>
              <a:rPr lang="en-US" altLang="zh-TW" smtClean="0"/>
              <a:t>,</a:t>
            </a:r>
            <a:r>
              <a:rPr lang="zh-TW" altLang="en-US" smtClean="0"/>
              <a:t>兩架構似乎沒什麼差別</a:t>
            </a:r>
            <a:r>
              <a:rPr lang="en-US" altLang="zh-TW" smtClean="0"/>
              <a:t>,</a:t>
            </a:r>
            <a:r>
              <a:rPr lang="zh-TW" altLang="en-US" smtClean="0"/>
              <a:t>但是當人數高於三人時</a:t>
            </a:r>
            <a:r>
              <a:rPr lang="en-US" altLang="zh-TW" smtClean="0"/>
              <a:t>,</a:t>
            </a:r>
            <a:r>
              <a:rPr lang="zh-TW" altLang="en-US" smtClean="0"/>
              <a:t>兩架構所需傳送的封包數就會</a:t>
            </a:r>
            <a:endParaRPr lang="zh-TW" altLang="en-US"/>
          </a:p>
        </p:txBody>
      </p:sp>
      <p:sp>
        <p:nvSpPr>
          <p:cNvPr id="4" name="Slide Number Placeholder 3"/>
          <p:cNvSpPr>
            <a:spLocks noGrp="1"/>
          </p:cNvSpPr>
          <p:nvPr>
            <p:ph type="sldNum" sz="quarter" idx="10"/>
          </p:nvPr>
        </p:nvSpPr>
        <p:spPr/>
        <p:txBody>
          <a:bodyPr/>
          <a:lstStyle/>
          <a:p>
            <a:fld id="{934B4BB9-627E-4826-AC48-EA57EDDC3A86}" type="slidenum">
              <a:rPr lang="zh-TW" altLang="en-US" smtClean="0"/>
              <a:t>30</a:t>
            </a:fld>
            <a:endParaRPr lang="zh-TW" altLang="en-US"/>
          </a:p>
        </p:txBody>
      </p:sp>
    </p:spTree>
    <p:extLst>
      <p:ext uri="{BB962C8B-B14F-4D97-AF65-F5344CB8AC3E}">
        <p14:creationId xmlns:p14="http://schemas.microsoft.com/office/powerpoint/2010/main" val="425449646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altLang="zh-TW" sz="1200" kern="1200" dirty="0" smtClean="0">
                <a:solidFill>
                  <a:schemeClr val="tx1"/>
                </a:solidFill>
                <a:effectLst/>
                <a:latin typeface="+mn-lt"/>
                <a:ea typeface="+mn-ea"/>
                <a:cs typeface="+mn-cs"/>
              </a:rPr>
              <a:t>PTT</a:t>
            </a:r>
            <a:r>
              <a:rPr lang="zh-TW" altLang="zh-TW" sz="1200" kern="1200" dirty="0" smtClean="0">
                <a:solidFill>
                  <a:schemeClr val="tx1"/>
                </a:solidFill>
                <a:effectLst/>
                <a:latin typeface="+mn-lt"/>
                <a:ea typeface="+mn-ea"/>
                <a:cs typeface="+mn-cs"/>
              </a:rPr>
              <a:t>是一個被廣為使用的功能</a:t>
            </a:r>
            <a:r>
              <a:rPr lang="en-US" altLang="zh-TW" sz="1200" kern="1200" dirty="0" smtClean="0">
                <a:solidFill>
                  <a:schemeClr val="tx1"/>
                </a:solidFill>
                <a:effectLst/>
                <a:latin typeface="+mn-lt"/>
                <a:ea typeface="+mn-ea"/>
                <a:cs typeface="+mn-cs"/>
              </a:rPr>
              <a:t>,</a:t>
            </a:r>
            <a:r>
              <a:rPr lang="zh-TW" altLang="zh-TW" sz="1200" kern="1200" dirty="0" smtClean="0">
                <a:solidFill>
                  <a:schemeClr val="tx1"/>
                </a:solidFill>
                <a:effectLst/>
                <a:latin typeface="+mn-lt"/>
                <a:ea typeface="+mn-ea"/>
                <a:cs typeface="+mn-cs"/>
              </a:rPr>
              <a:t>透過</a:t>
            </a:r>
            <a:r>
              <a:rPr lang="en-US" altLang="zh-TW" sz="1200" kern="1200" dirty="0" smtClean="0">
                <a:solidFill>
                  <a:schemeClr val="tx1"/>
                </a:solidFill>
                <a:effectLst/>
                <a:latin typeface="+mn-lt"/>
                <a:ea typeface="+mn-ea"/>
                <a:cs typeface="+mn-cs"/>
              </a:rPr>
              <a:t>IPv6</a:t>
            </a:r>
            <a:r>
              <a:rPr lang="zh-TW" altLang="zh-TW" sz="1200" kern="1200" dirty="0" smtClean="0">
                <a:solidFill>
                  <a:schemeClr val="tx1"/>
                </a:solidFill>
                <a:effectLst/>
                <a:latin typeface="+mn-lt"/>
                <a:ea typeface="+mn-ea"/>
                <a:cs typeface="+mn-cs"/>
              </a:rPr>
              <a:t>多播的傳輸方式，達成點對點即時語音的交談，是本篇論文主要的研究議題。</a:t>
            </a:r>
          </a:p>
          <a:p>
            <a:pPr lvl="0"/>
            <a:r>
              <a:rPr lang="zh-TW" altLang="zh-TW" sz="1200" kern="1200" dirty="0" smtClean="0">
                <a:solidFill>
                  <a:schemeClr val="tx1"/>
                </a:solidFill>
                <a:effectLst/>
                <a:latin typeface="+mn-lt"/>
                <a:ea typeface="+mn-ea"/>
                <a:cs typeface="+mn-cs"/>
              </a:rPr>
              <a:t>利用</a:t>
            </a:r>
            <a:r>
              <a:rPr lang="en-US" altLang="zh-TW" sz="1200" kern="1200" dirty="0" smtClean="0">
                <a:solidFill>
                  <a:schemeClr val="tx1"/>
                </a:solidFill>
                <a:effectLst/>
                <a:latin typeface="+mn-lt"/>
                <a:ea typeface="+mn-ea"/>
                <a:cs typeface="+mn-cs"/>
              </a:rPr>
              <a:t>IPv6 multicast</a:t>
            </a:r>
            <a:r>
              <a:rPr lang="zh-TW" altLang="zh-TW" sz="1200" kern="1200" dirty="0" smtClean="0">
                <a:solidFill>
                  <a:schemeClr val="tx1"/>
                </a:solidFill>
                <a:effectLst/>
                <a:latin typeface="+mn-lt"/>
                <a:ea typeface="+mn-ea"/>
                <a:cs typeface="+mn-cs"/>
              </a:rPr>
              <a:t>的方式</a:t>
            </a:r>
            <a:r>
              <a:rPr lang="en-US" altLang="zh-TW" sz="1200" kern="1200" smtClean="0">
                <a:solidFill>
                  <a:schemeClr val="tx1"/>
                </a:solidFill>
                <a:effectLst/>
                <a:latin typeface="+mn-lt"/>
                <a:ea typeface="+mn-ea"/>
                <a:cs typeface="+mn-cs"/>
              </a:rPr>
              <a:t>,</a:t>
            </a:r>
            <a:r>
              <a:rPr lang="zh-TW" altLang="zh-TW" sz="1200" kern="1200" smtClean="0">
                <a:solidFill>
                  <a:schemeClr val="tx1"/>
                </a:solidFill>
                <a:effectLst/>
                <a:latin typeface="+mn-lt"/>
                <a:ea typeface="+mn-ea"/>
                <a:cs typeface="+mn-cs"/>
              </a:rPr>
              <a:t>讓</a:t>
            </a:r>
            <a:r>
              <a:rPr lang="en-US" altLang="zh-TW" sz="1200" kern="1200" smtClean="0">
                <a:solidFill>
                  <a:schemeClr val="tx1"/>
                </a:solidFill>
                <a:effectLst/>
                <a:latin typeface="+mn-lt"/>
                <a:ea typeface="+mn-ea"/>
                <a:cs typeface="+mn-cs"/>
              </a:rPr>
              <a:t>server</a:t>
            </a:r>
            <a:r>
              <a:rPr lang="zh-TW" altLang="zh-TW" sz="1200" kern="1200" smtClean="0">
                <a:solidFill>
                  <a:schemeClr val="tx1"/>
                </a:solidFill>
                <a:effectLst/>
                <a:latin typeface="+mn-lt"/>
                <a:ea typeface="+mn-ea"/>
                <a:cs typeface="+mn-cs"/>
              </a:rPr>
              <a:t>的</a:t>
            </a:r>
            <a:r>
              <a:rPr lang="zh-TW" altLang="zh-TW" sz="1200" kern="1200" dirty="0" smtClean="0">
                <a:solidFill>
                  <a:schemeClr val="tx1"/>
                </a:solidFill>
                <a:effectLst/>
                <a:latin typeface="+mn-lt"/>
                <a:ea typeface="+mn-ea"/>
                <a:cs typeface="+mn-cs"/>
              </a:rPr>
              <a:t>負擔減</a:t>
            </a:r>
            <a:r>
              <a:rPr lang="zh-TW" altLang="zh-TW" sz="1200" kern="1200" smtClean="0">
                <a:solidFill>
                  <a:schemeClr val="tx1"/>
                </a:solidFill>
                <a:effectLst/>
                <a:latin typeface="+mn-lt"/>
                <a:ea typeface="+mn-ea"/>
                <a:cs typeface="+mn-cs"/>
              </a:rPr>
              <a:t>輕</a:t>
            </a:r>
            <a:r>
              <a:rPr lang="en-US" altLang="zh-TW" sz="1200" kern="1200" smtClean="0">
                <a:solidFill>
                  <a:schemeClr val="tx1"/>
                </a:solidFill>
                <a:effectLst/>
                <a:latin typeface="+mn-lt"/>
                <a:ea typeface="+mn-ea"/>
                <a:cs typeface="+mn-cs"/>
              </a:rPr>
              <a:t>,</a:t>
            </a:r>
          </a:p>
          <a:p>
            <a:pPr lvl="0"/>
            <a:r>
              <a:rPr lang="zh-TW" altLang="zh-TW" sz="1200" kern="1200" smtClean="0">
                <a:solidFill>
                  <a:schemeClr val="tx1"/>
                </a:solidFill>
                <a:effectLst/>
                <a:latin typeface="+mn-lt"/>
                <a:ea typeface="+mn-ea"/>
                <a:cs typeface="+mn-cs"/>
              </a:rPr>
              <a:t> 我</a:t>
            </a:r>
            <a:r>
              <a:rPr lang="zh-TW" altLang="zh-TW" sz="1200" kern="1200" dirty="0" smtClean="0">
                <a:solidFill>
                  <a:schemeClr val="tx1"/>
                </a:solidFill>
                <a:effectLst/>
                <a:latin typeface="+mn-lt"/>
                <a:ea typeface="+mn-ea"/>
                <a:cs typeface="+mn-cs"/>
              </a:rPr>
              <a:t>們除</a:t>
            </a:r>
            <a:r>
              <a:rPr lang="zh-TW" altLang="zh-TW" sz="1200" kern="1200" smtClean="0">
                <a:solidFill>
                  <a:schemeClr val="tx1"/>
                </a:solidFill>
                <a:effectLst/>
                <a:latin typeface="+mn-lt"/>
                <a:ea typeface="+mn-ea"/>
                <a:cs typeface="+mn-cs"/>
              </a:rPr>
              <a:t>了把</a:t>
            </a:r>
            <a:r>
              <a:rPr lang="en-US" altLang="zh-TW" sz="1200" kern="1200" smtClean="0">
                <a:solidFill>
                  <a:schemeClr val="tx1"/>
                </a:solidFill>
                <a:effectLst/>
                <a:latin typeface="+mn-lt"/>
                <a:ea typeface="+mn-ea"/>
                <a:cs typeface="+mn-cs"/>
              </a:rPr>
              <a:t>multicast</a:t>
            </a:r>
            <a:r>
              <a:rPr lang="zh-TW" altLang="zh-TW" sz="1200" kern="1200" smtClean="0">
                <a:solidFill>
                  <a:schemeClr val="tx1"/>
                </a:solidFill>
                <a:effectLst/>
                <a:latin typeface="+mn-lt"/>
                <a:ea typeface="+mn-ea"/>
                <a:cs typeface="+mn-cs"/>
              </a:rPr>
              <a:t>應</a:t>
            </a:r>
            <a:r>
              <a:rPr lang="zh-TW" altLang="zh-TW" sz="1200" kern="1200" dirty="0" smtClean="0">
                <a:solidFill>
                  <a:schemeClr val="tx1"/>
                </a:solidFill>
                <a:effectLst/>
                <a:latin typeface="+mn-lt"/>
                <a:ea typeface="+mn-ea"/>
                <a:cs typeface="+mn-cs"/>
              </a:rPr>
              <a:t>用在語音資料</a:t>
            </a:r>
            <a:r>
              <a:rPr lang="en-US" altLang="zh-TW" sz="1200" kern="1200" dirty="0" smtClean="0">
                <a:solidFill>
                  <a:schemeClr val="tx1"/>
                </a:solidFill>
                <a:effectLst/>
                <a:latin typeface="+mn-lt"/>
                <a:ea typeface="+mn-ea"/>
                <a:cs typeface="+mn-cs"/>
              </a:rPr>
              <a:t>,</a:t>
            </a:r>
            <a:r>
              <a:rPr lang="zh-TW" altLang="zh-TW" sz="1200" kern="1200" dirty="0" smtClean="0">
                <a:solidFill>
                  <a:schemeClr val="tx1"/>
                </a:solidFill>
                <a:effectLst/>
                <a:latin typeface="+mn-lt"/>
                <a:ea typeface="+mn-ea"/>
                <a:cs typeface="+mn-cs"/>
              </a:rPr>
              <a:t>也應用在信令</a:t>
            </a:r>
            <a:r>
              <a:rPr lang="en-US" altLang="zh-TW" sz="1200" kern="1200" dirty="0" smtClean="0">
                <a:solidFill>
                  <a:schemeClr val="tx1"/>
                </a:solidFill>
                <a:effectLst/>
                <a:latin typeface="+mn-lt"/>
                <a:ea typeface="+mn-ea"/>
                <a:cs typeface="+mn-cs"/>
              </a:rPr>
              <a:t>(Signaling)</a:t>
            </a:r>
            <a:r>
              <a:rPr lang="zh-TW" altLang="zh-TW" sz="1200" kern="1200" dirty="0" smtClean="0">
                <a:solidFill>
                  <a:schemeClr val="tx1"/>
                </a:solidFill>
                <a:effectLst/>
                <a:latin typeface="+mn-lt"/>
                <a:ea typeface="+mn-ea"/>
                <a:cs typeface="+mn-cs"/>
              </a:rPr>
              <a:t>的交換上</a:t>
            </a:r>
            <a:r>
              <a:rPr lang="en-US" altLang="zh-TW" sz="1200" kern="1200" dirty="0" smtClean="0">
                <a:solidFill>
                  <a:schemeClr val="tx1"/>
                </a:solidFill>
                <a:effectLst/>
                <a:latin typeface="+mn-lt"/>
                <a:ea typeface="+mn-ea"/>
                <a:cs typeface="+mn-cs"/>
              </a:rPr>
              <a:t>(TBCP),</a:t>
            </a:r>
            <a:r>
              <a:rPr lang="zh-TW" altLang="zh-TW" sz="1200" kern="1200" dirty="0" smtClean="0">
                <a:solidFill>
                  <a:schemeClr val="tx1"/>
                </a:solidFill>
                <a:effectLst/>
                <a:latin typeface="+mn-lt"/>
                <a:ea typeface="+mn-ea"/>
                <a:cs typeface="+mn-cs"/>
              </a:rPr>
              <a:t>在原有</a:t>
            </a:r>
            <a:r>
              <a:rPr lang="en-US" altLang="zh-TW" sz="1200" kern="1200" dirty="0" smtClean="0">
                <a:solidFill>
                  <a:schemeClr val="tx1"/>
                </a:solidFill>
                <a:effectLst/>
                <a:latin typeface="+mn-lt"/>
                <a:ea typeface="+mn-ea"/>
                <a:cs typeface="+mn-cs"/>
              </a:rPr>
              <a:t>OMA</a:t>
            </a:r>
            <a:r>
              <a:rPr lang="zh-TW" altLang="zh-TW" sz="1200" kern="1200" dirty="0" smtClean="0">
                <a:solidFill>
                  <a:schemeClr val="tx1"/>
                </a:solidFill>
                <a:effectLst/>
                <a:latin typeface="+mn-lt"/>
                <a:ea typeface="+mn-ea"/>
                <a:cs typeface="+mn-cs"/>
              </a:rPr>
              <a:t>之</a:t>
            </a:r>
            <a:r>
              <a:rPr lang="en-US" altLang="zh-TW" sz="1200" kern="1200" dirty="0" smtClean="0">
                <a:solidFill>
                  <a:schemeClr val="tx1"/>
                </a:solidFill>
                <a:effectLst/>
                <a:latin typeface="+mn-lt"/>
                <a:ea typeface="+mn-ea"/>
                <a:cs typeface="+mn-cs"/>
              </a:rPr>
              <a:t>TBCP</a:t>
            </a:r>
            <a:r>
              <a:rPr lang="zh-TW" altLang="zh-TW" sz="1200" kern="1200" dirty="0" smtClean="0">
                <a:solidFill>
                  <a:schemeClr val="tx1"/>
                </a:solidFill>
                <a:effectLst/>
                <a:latin typeface="+mn-lt"/>
                <a:ea typeface="+mn-ea"/>
                <a:cs typeface="+mn-cs"/>
              </a:rPr>
              <a:t>運作下，本應由</a:t>
            </a:r>
            <a:r>
              <a:rPr lang="en-US" altLang="zh-TW" sz="1200" kern="1200" dirty="0" smtClean="0">
                <a:solidFill>
                  <a:schemeClr val="tx1"/>
                </a:solidFill>
                <a:effectLst/>
                <a:latin typeface="+mn-lt"/>
                <a:ea typeface="+mn-ea"/>
                <a:cs typeface="+mn-cs"/>
              </a:rPr>
              <a:t>TBCP</a:t>
            </a:r>
            <a:r>
              <a:rPr lang="zh-TW" altLang="zh-TW" sz="1200" kern="1200" dirty="0" smtClean="0">
                <a:solidFill>
                  <a:schemeClr val="tx1"/>
                </a:solidFill>
                <a:effectLst/>
                <a:latin typeface="+mn-lt"/>
                <a:ea typeface="+mn-ea"/>
                <a:cs typeface="+mn-cs"/>
              </a:rPr>
              <a:t>伺服器必須各轉送一次給</a:t>
            </a:r>
            <a:r>
              <a:rPr lang="en-US" altLang="zh-TW" sz="1200" kern="1200" dirty="0" smtClean="0">
                <a:solidFill>
                  <a:schemeClr val="tx1"/>
                </a:solidFill>
                <a:effectLst/>
                <a:latin typeface="+mn-lt"/>
                <a:ea typeface="+mn-ea"/>
                <a:cs typeface="+mn-cs"/>
              </a:rPr>
              <a:t>UA2</a:t>
            </a:r>
            <a:r>
              <a:rPr lang="zh-TW" altLang="zh-TW" sz="1200" kern="1200" dirty="0" smtClean="0">
                <a:solidFill>
                  <a:schemeClr val="tx1"/>
                </a:solidFill>
                <a:effectLst/>
                <a:latin typeface="+mn-lt"/>
                <a:ea typeface="+mn-ea"/>
                <a:cs typeface="+mn-cs"/>
              </a:rPr>
              <a:t>與</a:t>
            </a:r>
            <a:r>
              <a:rPr lang="en-US" altLang="zh-TW" sz="1200" kern="1200" dirty="0" smtClean="0">
                <a:solidFill>
                  <a:schemeClr val="tx1"/>
                </a:solidFill>
                <a:effectLst/>
                <a:latin typeface="+mn-lt"/>
                <a:ea typeface="+mn-ea"/>
                <a:cs typeface="+mn-cs"/>
              </a:rPr>
              <a:t>UA3 TBCP Taken</a:t>
            </a:r>
            <a:r>
              <a:rPr lang="zh-TW" altLang="zh-TW" sz="1200" kern="1200" dirty="0" smtClean="0">
                <a:solidFill>
                  <a:schemeClr val="tx1"/>
                </a:solidFill>
                <a:effectLst/>
                <a:latin typeface="+mn-lt"/>
                <a:ea typeface="+mn-ea"/>
                <a:cs typeface="+mn-cs"/>
              </a:rPr>
              <a:t>與</a:t>
            </a:r>
            <a:r>
              <a:rPr lang="en-US" altLang="zh-TW" sz="1200" kern="1200" dirty="0" smtClean="0">
                <a:solidFill>
                  <a:schemeClr val="tx1"/>
                </a:solidFill>
                <a:effectLst/>
                <a:latin typeface="+mn-lt"/>
                <a:ea typeface="+mn-ea"/>
                <a:cs typeface="+mn-cs"/>
              </a:rPr>
              <a:t>TBCP Idle </a:t>
            </a:r>
            <a:r>
              <a:rPr lang="zh-TW" altLang="zh-TW" sz="1200" kern="1200" dirty="0" smtClean="0">
                <a:solidFill>
                  <a:schemeClr val="tx1"/>
                </a:solidFill>
                <a:effectLst/>
                <a:latin typeface="+mn-lt"/>
                <a:ea typeface="+mn-ea"/>
                <a:cs typeface="+mn-cs"/>
              </a:rPr>
              <a:t>，但在本系統的</a:t>
            </a:r>
            <a:r>
              <a:rPr lang="en-US" altLang="zh-TW" sz="1200" kern="1200" dirty="0" smtClean="0">
                <a:solidFill>
                  <a:schemeClr val="tx1"/>
                </a:solidFill>
                <a:effectLst/>
                <a:latin typeface="+mn-lt"/>
                <a:ea typeface="+mn-ea"/>
                <a:cs typeface="+mn-cs"/>
              </a:rPr>
              <a:t>Floor</a:t>
            </a:r>
            <a:r>
              <a:rPr lang="zh-TW" altLang="zh-TW" sz="1200" kern="1200" dirty="0" smtClean="0">
                <a:solidFill>
                  <a:schemeClr val="tx1"/>
                </a:solidFill>
                <a:effectLst/>
                <a:latin typeface="+mn-lt"/>
                <a:ea typeface="+mn-ea"/>
                <a:cs typeface="+mn-cs"/>
              </a:rPr>
              <a:t>階段，利用多播的方式則只需要轉送一次</a:t>
            </a:r>
            <a:r>
              <a:rPr lang="en-US" altLang="zh-TW" sz="1200" kern="1200" dirty="0" smtClean="0">
                <a:solidFill>
                  <a:schemeClr val="tx1"/>
                </a:solidFill>
                <a:effectLst/>
                <a:latin typeface="+mn-lt"/>
                <a:ea typeface="+mn-ea"/>
                <a:cs typeface="+mn-cs"/>
              </a:rPr>
              <a:t>signaling</a:t>
            </a:r>
            <a:r>
              <a:rPr lang="zh-TW" altLang="zh-TW" sz="1200" kern="1200" dirty="0" smtClean="0">
                <a:solidFill>
                  <a:schemeClr val="tx1"/>
                </a:solidFill>
                <a:effectLst/>
                <a:latin typeface="+mn-lt"/>
                <a:ea typeface="+mn-ea"/>
                <a:cs typeface="+mn-cs"/>
              </a:rPr>
              <a:t>。</a:t>
            </a:r>
          </a:p>
          <a:p>
            <a:pPr lvl="0"/>
            <a:r>
              <a:rPr lang="zh-TW" altLang="zh-TW" sz="1200" kern="1200" dirty="0" smtClean="0">
                <a:solidFill>
                  <a:schemeClr val="tx1"/>
                </a:solidFill>
                <a:effectLst/>
                <a:latin typeface="+mn-lt"/>
                <a:ea typeface="+mn-ea"/>
                <a:cs typeface="+mn-cs"/>
              </a:rPr>
              <a:t>減少資料需要透過</a:t>
            </a:r>
            <a:r>
              <a:rPr lang="en-US" altLang="zh-TW" sz="1200" kern="1200" dirty="0" smtClean="0">
                <a:solidFill>
                  <a:schemeClr val="tx1"/>
                </a:solidFill>
                <a:effectLst/>
                <a:latin typeface="+mn-lt"/>
                <a:ea typeface="+mn-ea"/>
                <a:cs typeface="+mn-cs"/>
              </a:rPr>
              <a:t>Server</a:t>
            </a:r>
            <a:r>
              <a:rPr lang="zh-TW" altLang="zh-TW" sz="1200" kern="1200" dirty="0" smtClean="0">
                <a:solidFill>
                  <a:schemeClr val="tx1"/>
                </a:solidFill>
                <a:effectLst/>
                <a:latin typeface="+mn-lt"/>
                <a:ea typeface="+mn-ea"/>
                <a:cs typeface="+mn-cs"/>
              </a:rPr>
              <a:t>轉傳所需的時間</a:t>
            </a:r>
            <a:r>
              <a:rPr lang="en-US" altLang="zh-TW" sz="1200" kern="1200" dirty="0" smtClean="0">
                <a:solidFill>
                  <a:schemeClr val="tx1"/>
                </a:solidFill>
                <a:effectLst/>
                <a:latin typeface="+mn-lt"/>
                <a:ea typeface="+mn-ea"/>
                <a:cs typeface="+mn-cs"/>
              </a:rPr>
              <a:t>,</a:t>
            </a:r>
            <a:r>
              <a:rPr lang="zh-TW" altLang="zh-TW" sz="1200" kern="1200" dirty="0" smtClean="0">
                <a:solidFill>
                  <a:schemeClr val="tx1"/>
                </a:solidFill>
                <a:effectLst/>
                <a:latin typeface="+mn-lt"/>
                <a:ea typeface="+mn-ea"/>
                <a:cs typeface="+mn-cs"/>
              </a:rPr>
              <a:t>不但減少</a:t>
            </a:r>
            <a:r>
              <a:rPr lang="en-US" altLang="zh-TW" sz="1200" kern="1200" dirty="0" smtClean="0">
                <a:solidFill>
                  <a:schemeClr val="tx1"/>
                </a:solidFill>
                <a:effectLst/>
                <a:latin typeface="+mn-lt"/>
                <a:ea typeface="+mn-ea"/>
                <a:cs typeface="+mn-cs"/>
              </a:rPr>
              <a:t>Server</a:t>
            </a:r>
            <a:r>
              <a:rPr lang="zh-TW" altLang="zh-TW" sz="1200" kern="1200" dirty="0" smtClean="0">
                <a:solidFill>
                  <a:schemeClr val="tx1"/>
                </a:solidFill>
                <a:effectLst/>
                <a:latin typeface="+mn-lt"/>
                <a:ea typeface="+mn-ea"/>
                <a:cs typeface="+mn-cs"/>
              </a:rPr>
              <a:t>的負擔</a:t>
            </a:r>
            <a:r>
              <a:rPr lang="en-US" altLang="zh-TW" sz="1200" kern="1200" dirty="0" smtClean="0">
                <a:solidFill>
                  <a:schemeClr val="tx1"/>
                </a:solidFill>
                <a:effectLst/>
                <a:latin typeface="+mn-lt"/>
                <a:ea typeface="+mn-ea"/>
                <a:cs typeface="+mn-cs"/>
              </a:rPr>
              <a:t>,</a:t>
            </a:r>
            <a:r>
              <a:rPr lang="zh-TW" altLang="zh-TW" sz="1200" kern="1200" dirty="0" smtClean="0">
                <a:solidFill>
                  <a:schemeClr val="tx1"/>
                </a:solidFill>
                <a:effectLst/>
                <a:latin typeface="+mn-lt"/>
                <a:ea typeface="+mn-ea"/>
                <a:cs typeface="+mn-cs"/>
              </a:rPr>
              <a:t>也減少了</a:t>
            </a:r>
            <a:r>
              <a:rPr lang="en-US" altLang="zh-TW" sz="1200" kern="1200" dirty="0" smtClean="0">
                <a:solidFill>
                  <a:schemeClr val="tx1"/>
                </a:solidFill>
                <a:effectLst/>
                <a:latin typeface="+mn-lt"/>
                <a:ea typeface="+mn-ea"/>
                <a:cs typeface="+mn-cs"/>
              </a:rPr>
              <a:t>Server</a:t>
            </a:r>
            <a:r>
              <a:rPr lang="zh-TW" altLang="zh-TW" sz="1200" kern="1200" dirty="0" smtClean="0">
                <a:solidFill>
                  <a:schemeClr val="tx1"/>
                </a:solidFill>
                <a:effectLst/>
                <a:latin typeface="+mn-lt"/>
                <a:ea typeface="+mn-ea"/>
                <a:cs typeface="+mn-cs"/>
              </a:rPr>
              <a:t>在遠處所造成的影響</a:t>
            </a:r>
            <a:r>
              <a:rPr lang="en-US" altLang="zh-TW" sz="1200" kern="1200" dirty="0" smtClean="0">
                <a:solidFill>
                  <a:schemeClr val="tx1"/>
                </a:solidFill>
                <a:effectLst/>
                <a:latin typeface="+mn-lt"/>
                <a:ea typeface="+mn-ea"/>
                <a:cs typeface="+mn-cs"/>
              </a:rPr>
              <a:t>,</a:t>
            </a:r>
            <a:endParaRPr lang="zh-TW" altLang="zh-TW"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34B4BB9-627E-4826-AC48-EA57EDDC3A86}" type="slidenum">
              <a:rPr lang="zh-TW" altLang="en-US" smtClean="0"/>
              <a:t>31</a:t>
            </a:fld>
            <a:endParaRPr lang="zh-TW" altLang="en-US"/>
          </a:p>
        </p:txBody>
      </p:sp>
    </p:spTree>
    <p:extLst>
      <p:ext uri="{BB962C8B-B14F-4D97-AF65-F5344CB8AC3E}">
        <p14:creationId xmlns:p14="http://schemas.microsoft.com/office/powerpoint/2010/main" val="158633527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934B4BB9-627E-4826-AC48-EA57EDDC3A86}" type="slidenum">
              <a:rPr lang="zh-TW" altLang="en-US" smtClean="0"/>
              <a:t>32</a:t>
            </a:fld>
            <a:endParaRPr lang="zh-TW" altLang="en-US"/>
          </a:p>
        </p:txBody>
      </p:sp>
    </p:spTree>
    <p:extLst>
      <p:ext uri="{BB962C8B-B14F-4D97-AF65-F5344CB8AC3E}">
        <p14:creationId xmlns:p14="http://schemas.microsoft.com/office/powerpoint/2010/main" val="297749127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a:lnSpc>
                <a:spcPct val="150000"/>
              </a:lnSpc>
              <a:buClr>
                <a:srgbClr val="0070C0"/>
              </a:buClr>
              <a:buFont typeface="Wingdings" panose="05000000000000000000" pitchFamily="2" charset="2"/>
              <a:buChar char="p"/>
            </a:pPr>
            <a:r>
              <a:rPr lang="en-US" altLang="zh-TW" sz="1200" smtClean="0">
                <a:latin typeface="Times New Roman" panose="02020603050405020304" pitchFamily="18" charset="0"/>
                <a:ea typeface="標楷體" panose="03000509000000000000" pitchFamily="65" charset="-120"/>
                <a:cs typeface="Times New Roman" panose="02020603050405020304" pitchFamily="18" charset="0"/>
              </a:rPr>
              <a:t>Server </a:t>
            </a:r>
            <a:r>
              <a:rPr lang="zh-TW" altLang="en-US" sz="1200" smtClean="0">
                <a:latin typeface="Times New Roman" panose="02020603050405020304" pitchFamily="18" charset="0"/>
                <a:ea typeface="標楷體" panose="03000509000000000000" pitchFamily="65" charset="-120"/>
                <a:cs typeface="Times New Roman" panose="02020603050405020304" pitchFamily="18" charset="0"/>
              </a:rPr>
              <a:t>介紹</a:t>
            </a:r>
            <a:endParaRPr lang="en-US" altLang="zh-TW" sz="1200" smtClean="0">
              <a:latin typeface="Times New Roman" panose="02020603050405020304" pitchFamily="18" charset="0"/>
              <a:ea typeface="標楷體" panose="03000509000000000000" pitchFamily="65" charset="-120"/>
              <a:cs typeface="Times New Roman" panose="02020603050405020304" pitchFamily="18" charset="0"/>
            </a:endParaRPr>
          </a:p>
          <a:p>
            <a:pPr>
              <a:lnSpc>
                <a:spcPct val="150000"/>
              </a:lnSpc>
              <a:buClr>
                <a:srgbClr val="0070C0"/>
              </a:buClr>
              <a:buFont typeface="Wingdings" panose="05000000000000000000" pitchFamily="2" charset="2"/>
              <a:buChar char="p"/>
            </a:pPr>
            <a:r>
              <a:rPr lang="zh-TW" altLang="en-US" sz="1200" smtClean="0">
                <a:latin typeface="Times New Roman" panose="02020603050405020304" pitchFamily="18" charset="0"/>
                <a:ea typeface="標楷體" panose="03000509000000000000" pitchFamily="65" charset="-120"/>
                <a:cs typeface="Times New Roman" panose="02020603050405020304" pitchFamily="18" charset="0"/>
              </a:rPr>
              <a:t> </a:t>
            </a:r>
            <a:r>
              <a:rPr lang="en-US" altLang="zh-TW" sz="1200" smtClean="0">
                <a:latin typeface="Times New Roman" panose="02020603050405020304" pitchFamily="18" charset="0"/>
                <a:ea typeface="標楷體" panose="03000509000000000000" pitchFamily="65" charset="-120"/>
                <a:cs typeface="Times New Roman" panose="02020603050405020304" pitchFamily="18" charset="0"/>
              </a:rPr>
              <a:t>SIP</a:t>
            </a:r>
            <a:r>
              <a:rPr lang="zh-TW" altLang="en-US" sz="1200" smtClean="0">
                <a:latin typeface="Times New Roman" panose="02020603050405020304" pitchFamily="18" charset="0"/>
                <a:ea typeface="標楷體" panose="03000509000000000000" pitchFamily="65" charset="-120"/>
                <a:cs typeface="Times New Roman" panose="02020603050405020304" pitchFamily="18" charset="0"/>
              </a:rPr>
              <a:t> </a:t>
            </a:r>
            <a:r>
              <a:rPr lang="en-US" altLang="zh-TW" sz="1200" smtClean="0">
                <a:latin typeface="Times New Roman" panose="02020603050405020304" pitchFamily="18" charset="0"/>
                <a:ea typeface="標楷體" panose="03000509000000000000" pitchFamily="65" charset="-120"/>
                <a:cs typeface="Times New Roman" panose="02020603050405020304" pitchFamily="18" charset="0"/>
              </a:rPr>
              <a:t>Signaling </a:t>
            </a:r>
            <a:r>
              <a:rPr lang="zh-TW" altLang="en-US" sz="1200" smtClean="0">
                <a:latin typeface="Times New Roman" panose="02020603050405020304" pitchFamily="18" charset="0"/>
                <a:ea typeface="標楷體" panose="03000509000000000000" pitchFamily="65" charset="-120"/>
                <a:cs typeface="Times New Roman" panose="02020603050405020304" pitchFamily="18" charset="0"/>
              </a:rPr>
              <a:t>封包呈現</a:t>
            </a:r>
            <a:endParaRPr lang="en-US" altLang="zh-TW" sz="1200" smtClean="0">
              <a:latin typeface="Times New Roman" panose="02020603050405020304" pitchFamily="18" charset="0"/>
              <a:ea typeface="標楷體" panose="03000509000000000000" pitchFamily="65" charset="-120"/>
              <a:cs typeface="Times New Roman" panose="02020603050405020304" pitchFamily="18" charset="0"/>
            </a:endParaRPr>
          </a:p>
          <a:p>
            <a:pPr>
              <a:lnSpc>
                <a:spcPct val="150000"/>
              </a:lnSpc>
              <a:buClr>
                <a:srgbClr val="0070C0"/>
              </a:buClr>
              <a:buFont typeface="Wingdings" panose="05000000000000000000" pitchFamily="2" charset="2"/>
              <a:buChar char="p"/>
            </a:pPr>
            <a:r>
              <a:rPr lang="zh-TW" altLang="en-US" sz="1200" smtClean="0">
                <a:latin typeface="Times New Roman" panose="02020603050405020304" pitchFamily="18" charset="0"/>
                <a:ea typeface="標楷體" panose="03000509000000000000" pitchFamily="65" charset="-120"/>
                <a:cs typeface="Times New Roman" panose="02020603050405020304" pitchFamily="18" charset="0"/>
              </a:rPr>
              <a:t> 使用者 </a:t>
            </a:r>
            <a:r>
              <a:rPr lang="en-US" altLang="zh-TW" sz="1200" smtClean="0">
                <a:latin typeface="Times New Roman" panose="02020603050405020304" pitchFamily="18" charset="0"/>
                <a:ea typeface="標楷體" panose="03000509000000000000" pitchFamily="65" charset="-120"/>
                <a:cs typeface="Times New Roman" panose="02020603050405020304" pitchFamily="18" charset="0"/>
              </a:rPr>
              <a:t>PTT </a:t>
            </a:r>
            <a:r>
              <a:rPr lang="zh-TW" altLang="en-US" sz="1200" smtClean="0">
                <a:latin typeface="Times New Roman" panose="02020603050405020304" pitchFamily="18" charset="0"/>
                <a:ea typeface="標楷體" panose="03000509000000000000" pitchFamily="65" charset="-120"/>
                <a:cs typeface="Times New Roman" panose="02020603050405020304" pitchFamily="18" charset="0"/>
              </a:rPr>
              <a:t>互動</a:t>
            </a:r>
            <a:endParaRPr lang="en-US" altLang="zh-TW" sz="1200" smtClean="0">
              <a:latin typeface="Times New Roman" panose="02020603050405020304" pitchFamily="18" charset="0"/>
              <a:ea typeface="標楷體" panose="03000509000000000000" pitchFamily="65" charset="-120"/>
              <a:cs typeface="Times New Roman" panose="02020603050405020304" pitchFamily="18" charset="0"/>
            </a:endParaRPr>
          </a:p>
          <a:p>
            <a:endParaRPr lang="zh-TW" altLang="en-US" dirty="0"/>
          </a:p>
        </p:txBody>
      </p:sp>
      <p:sp>
        <p:nvSpPr>
          <p:cNvPr id="4" name="投影片編號版面配置區 3"/>
          <p:cNvSpPr>
            <a:spLocks noGrp="1"/>
          </p:cNvSpPr>
          <p:nvPr>
            <p:ph type="sldNum" sz="quarter" idx="10"/>
          </p:nvPr>
        </p:nvSpPr>
        <p:spPr/>
        <p:txBody>
          <a:bodyPr/>
          <a:lstStyle/>
          <a:p>
            <a:fld id="{934B4BB9-627E-4826-AC48-EA57EDDC3A86}" type="slidenum">
              <a:rPr lang="zh-TW" altLang="en-US" smtClean="0"/>
              <a:t>33</a:t>
            </a:fld>
            <a:endParaRPr lang="zh-TW" altLang="en-US"/>
          </a:p>
        </p:txBody>
      </p:sp>
    </p:spTree>
    <p:extLst>
      <p:ext uri="{BB962C8B-B14F-4D97-AF65-F5344CB8AC3E}">
        <p14:creationId xmlns:p14="http://schemas.microsoft.com/office/powerpoint/2010/main" val="359708607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TW" sz="1200" kern="1200" smtClean="0">
                <a:solidFill>
                  <a:schemeClr val="tx1"/>
                </a:solidFill>
                <a:effectLst/>
                <a:latin typeface="+mn-lt"/>
                <a:ea typeface="+mn-ea"/>
                <a:cs typeface="+mn-cs"/>
              </a:rPr>
              <a:t>Q1.</a:t>
            </a:r>
            <a:r>
              <a:rPr lang="zh-TW" altLang="zh-TW" sz="1200" kern="1200" smtClean="0">
                <a:solidFill>
                  <a:schemeClr val="tx1"/>
                </a:solidFill>
                <a:effectLst/>
                <a:latin typeface="+mn-lt"/>
                <a:ea typeface="+mn-ea"/>
                <a:cs typeface="+mn-cs"/>
              </a:rPr>
              <a:t>在你的簡報中，說到</a:t>
            </a:r>
            <a:r>
              <a:rPr lang="en-US" altLang="zh-TW" sz="1200" kern="1200" smtClean="0">
                <a:solidFill>
                  <a:schemeClr val="tx1"/>
                </a:solidFill>
                <a:effectLst/>
                <a:latin typeface="+mn-lt"/>
                <a:ea typeface="+mn-ea"/>
                <a:cs typeface="+mn-cs"/>
              </a:rPr>
              <a:t>OMA PoC</a:t>
            </a:r>
            <a:r>
              <a:rPr lang="zh-TW" altLang="zh-TW" sz="1200" kern="1200" smtClean="0">
                <a:solidFill>
                  <a:schemeClr val="tx1"/>
                </a:solidFill>
                <a:effectLst/>
                <a:latin typeface="+mn-lt"/>
                <a:ea typeface="+mn-ea"/>
                <a:cs typeface="+mn-cs"/>
              </a:rPr>
              <a:t>架構中是</a:t>
            </a:r>
          </a:p>
          <a:p>
            <a:r>
              <a:rPr lang="zh-TW" altLang="zh-TW" sz="1200" kern="1200" smtClean="0">
                <a:solidFill>
                  <a:schemeClr val="tx1"/>
                </a:solidFill>
                <a:effectLst/>
                <a:latin typeface="+mn-lt"/>
                <a:ea typeface="+mn-ea"/>
                <a:cs typeface="+mn-cs"/>
              </a:rPr>
              <a:t>按下發話按鈕後才建立群組</a:t>
            </a:r>
            <a:r>
              <a:rPr lang="en-US" altLang="zh-TW" sz="1200" kern="1200" smtClean="0">
                <a:solidFill>
                  <a:schemeClr val="tx1"/>
                </a:solidFill>
                <a:effectLst/>
                <a:latin typeface="+mn-lt"/>
                <a:ea typeface="+mn-ea"/>
                <a:cs typeface="+mn-cs"/>
              </a:rPr>
              <a:t>,</a:t>
            </a:r>
            <a:r>
              <a:rPr lang="zh-TW" altLang="zh-TW" sz="1200" kern="1200" smtClean="0">
                <a:solidFill>
                  <a:schemeClr val="tx1"/>
                </a:solidFill>
                <a:effectLst/>
                <a:latin typeface="+mn-lt"/>
                <a:ea typeface="+mn-ea"/>
                <a:cs typeface="+mn-cs"/>
              </a:rPr>
              <a:t>這會不會只是其中一個</a:t>
            </a:r>
            <a:r>
              <a:rPr lang="en-US" altLang="zh-TW" sz="1200" kern="1200" smtClean="0">
                <a:solidFill>
                  <a:schemeClr val="tx1"/>
                </a:solidFill>
                <a:effectLst/>
                <a:latin typeface="+mn-lt"/>
                <a:ea typeface="+mn-ea"/>
                <a:cs typeface="+mn-cs"/>
              </a:rPr>
              <a:t>Scenario</a:t>
            </a:r>
            <a:r>
              <a:rPr lang="zh-TW" altLang="zh-TW" sz="1200" kern="1200" smtClean="0">
                <a:solidFill>
                  <a:schemeClr val="tx1"/>
                </a:solidFill>
                <a:effectLst/>
                <a:latin typeface="+mn-lt"/>
                <a:ea typeface="+mn-ea"/>
                <a:cs typeface="+mn-cs"/>
              </a:rPr>
              <a:t>，只是你沒注意到，卻把他拿來當作比較。</a:t>
            </a:r>
          </a:p>
          <a:p>
            <a:r>
              <a:rPr lang="en-US" altLang="zh-TW" sz="1200" kern="1200" smtClean="0">
                <a:solidFill>
                  <a:schemeClr val="tx1"/>
                </a:solidFill>
                <a:effectLst/>
                <a:latin typeface="+mn-lt"/>
                <a:ea typeface="+mn-ea"/>
                <a:cs typeface="+mn-cs"/>
              </a:rPr>
              <a:t>A1.</a:t>
            </a:r>
            <a:r>
              <a:rPr lang="zh-TW" altLang="zh-TW" sz="1200" kern="1200" smtClean="0">
                <a:solidFill>
                  <a:schemeClr val="tx1"/>
                </a:solidFill>
                <a:effectLst/>
                <a:latin typeface="+mn-lt"/>
                <a:ea typeface="+mn-ea"/>
                <a:cs typeface="+mn-cs"/>
              </a:rPr>
              <a:t>在我所了解</a:t>
            </a:r>
            <a:r>
              <a:rPr lang="en-US" altLang="zh-TW" sz="1200" kern="1200" smtClean="0">
                <a:solidFill>
                  <a:schemeClr val="tx1"/>
                </a:solidFill>
                <a:effectLst/>
                <a:latin typeface="+mn-lt"/>
                <a:ea typeface="+mn-ea"/>
                <a:cs typeface="+mn-cs"/>
              </a:rPr>
              <a:t>OMA PoC</a:t>
            </a:r>
            <a:r>
              <a:rPr lang="zh-TW" altLang="zh-TW" sz="1200" kern="1200" smtClean="0">
                <a:solidFill>
                  <a:schemeClr val="tx1"/>
                </a:solidFill>
                <a:effectLst/>
                <a:latin typeface="+mn-lt"/>
                <a:ea typeface="+mn-ea"/>
                <a:cs typeface="+mn-cs"/>
              </a:rPr>
              <a:t>架構中</a:t>
            </a:r>
            <a:r>
              <a:rPr lang="en-US" altLang="zh-TW" sz="1200" kern="1200" smtClean="0">
                <a:solidFill>
                  <a:schemeClr val="tx1"/>
                </a:solidFill>
                <a:effectLst/>
                <a:latin typeface="+mn-lt"/>
                <a:ea typeface="+mn-ea"/>
                <a:cs typeface="+mn-cs"/>
              </a:rPr>
              <a:t>,</a:t>
            </a:r>
            <a:r>
              <a:rPr lang="zh-TW" altLang="zh-TW" sz="1200" kern="1200" smtClean="0">
                <a:solidFill>
                  <a:schemeClr val="tx1"/>
                </a:solidFill>
                <a:effectLst/>
                <a:latin typeface="+mn-lt"/>
                <a:ea typeface="+mn-ea"/>
                <a:cs typeface="+mn-cs"/>
              </a:rPr>
              <a:t>就是以按下按扭來進行群組建立的</a:t>
            </a:r>
            <a:r>
              <a:rPr lang="en-US" altLang="zh-TW" sz="1200" kern="1200" smtClean="0">
                <a:solidFill>
                  <a:schemeClr val="tx1"/>
                </a:solidFill>
                <a:effectLst/>
                <a:latin typeface="+mn-lt"/>
                <a:ea typeface="+mn-ea"/>
                <a:cs typeface="+mn-cs"/>
              </a:rPr>
              <a:t>,</a:t>
            </a:r>
            <a:r>
              <a:rPr lang="zh-TW" altLang="zh-TW" sz="1200" kern="1200" smtClean="0">
                <a:solidFill>
                  <a:schemeClr val="tx1"/>
                </a:solidFill>
                <a:effectLst/>
                <a:latin typeface="+mn-lt"/>
                <a:ea typeface="+mn-ea"/>
                <a:cs typeface="+mn-cs"/>
              </a:rPr>
              <a:t>而當中的確有分為</a:t>
            </a:r>
            <a:r>
              <a:rPr lang="en-US" altLang="zh-TW" sz="1200" kern="1200" smtClean="0">
                <a:solidFill>
                  <a:schemeClr val="tx1"/>
                </a:solidFill>
                <a:effectLst/>
                <a:latin typeface="+mn-lt"/>
                <a:ea typeface="+mn-ea"/>
                <a:cs typeface="+mn-cs"/>
              </a:rPr>
              <a:t>Chat group</a:t>
            </a:r>
            <a:r>
              <a:rPr lang="zh-TW" altLang="zh-TW" sz="1200" kern="1200" smtClean="0">
                <a:solidFill>
                  <a:schemeClr val="tx1"/>
                </a:solidFill>
                <a:effectLst/>
                <a:latin typeface="+mn-lt"/>
                <a:ea typeface="+mn-ea"/>
                <a:cs typeface="+mn-cs"/>
              </a:rPr>
              <a:t>與 </a:t>
            </a:r>
            <a:r>
              <a:rPr lang="en-US" altLang="zh-TW" sz="1200" kern="1200" smtClean="0">
                <a:solidFill>
                  <a:schemeClr val="tx1"/>
                </a:solidFill>
                <a:effectLst/>
                <a:latin typeface="+mn-lt"/>
                <a:ea typeface="+mn-ea"/>
                <a:cs typeface="+mn-cs"/>
              </a:rPr>
              <a:t>Pre-arrange group,</a:t>
            </a:r>
            <a:r>
              <a:rPr lang="zh-TW" altLang="zh-TW" sz="1200" kern="1200" smtClean="0">
                <a:solidFill>
                  <a:schemeClr val="tx1"/>
                </a:solidFill>
                <a:effectLst/>
                <a:latin typeface="+mn-lt"/>
                <a:ea typeface="+mn-ea"/>
                <a:cs typeface="+mn-cs"/>
              </a:rPr>
              <a:t>前者就是事先建立一個群組</a:t>
            </a:r>
            <a:r>
              <a:rPr lang="en-US" altLang="zh-TW" sz="1200" kern="1200" smtClean="0">
                <a:solidFill>
                  <a:schemeClr val="tx1"/>
                </a:solidFill>
                <a:effectLst/>
                <a:latin typeface="+mn-lt"/>
                <a:ea typeface="+mn-ea"/>
                <a:cs typeface="+mn-cs"/>
              </a:rPr>
              <a:t>,</a:t>
            </a:r>
            <a:r>
              <a:rPr lang="zh-TW" altLang="zh-TW" sz="1200" kern="1200" smtClean="0">
                <a:solidFill>
                  <a:schemeClr val="tx1"/>
                </a:solidFill>
                <a:effectLst/>
                <a:latin typeface="+mn-lt"/>
                <a:ea typeface="+mn-ea"/>
                <a:cs typeface="+mn-cs"/>
              </a:rPr>
              <a:t>人員再各自加入</a:t>
            </a:r>
            <a:r>
              <a:rPr lang="en-US" altLang="zh-TW" sz="1200" kern="1200" smtClean="0">
                <a:solidFill>
                  <a:schemeClr val="tx1"/>
                </a:solidFill>
                <a:effectLst/>
                <a:latin typeface="+mn-lt"/>
                <a:ea typeface="+mn-ea"/>
                <a:cs typeface="+mn-cs"/>
              </a:rPr>
              <a:t>,</a:t>
            </a:r>
            <a:r>
              <a:rPr lang="zh-TW" altLang="zh-TW" sz="1200" kern="1200" smtClean="0">
                <a:solidFill>
                  <a:schemeClr val="tx1"/>
                </a:solidFill>
                <a:effectLst/>
                <a:latin typeface="+mn-lt"/>
                <a:ea typeface="+mn-ea"/>
                <a:cs typeface="+mn-cs"/>
              </a:rPr>
              <a:t>而後者則是先有群組名單</a:t>
            </a:r>
            <a:r>
              <a:rPr lang="en-US" altLang="zh-TW" sz="1200" kern="1200" smtClean="0">
                <a:solidFill>
                  <a:schemeClr val="tx1"/>
                </a:solidFill>
                <a:effectLst/>
                <a:latin typeface="+mn-lt"/>
                <a:ea typeface="+mn-ea"/>
                <a:cs typeface="+mn-cs"/>
              </a:rPr>
              <a:t>,</a:t>
            </a:r>
            <a:r>
              <a:rPr lang="zh-TW" altLang="zh-TW" sz="1200" kern="1200" smtClean="0">
                <a:solidFill>
                  <a:schemeClr val="tx1"/>
                </a:solidFill>
                <a:effectLst/>
                <a:latin typeface="+mn-lt"/>
                <a:ea typeface="+mn-ea"/>
                <a:cs typeface="+mn-cs"/>
              </a:rPr>
              <a:t>當按下按鈕才送出邀請</a:t>
            </a:r>
            <a:r>
              <a:rPr lang="en-US" altLang="zh-TW" sz="1200" kern="1200" smtClean="0">
                <a:solidFill>
                  <a:schemeClr val="tx1"/>
                </a:solidFill>
                <a:effectLst/>
                <a:latin typeface="+mn-lt"/>
                <a:ea typeface="+mn-ea"/>
                <a:cs typeface="+mn-cs"/>
              </a:rPr>
              <a:t>,</a:t>
            </a:r>
            <a:r>
              <a:rPr lang="zh-TW" altLang="zh-TW" sz="1200" kern="1200" smtClean="0">
                <a:solidFill>
                  <a:schemeClr val="tx1"/>
                </a:solidFill>
                <a:effectLst/>
                <a:latin typeface="+mn-lt"/>
                <a:ea typeface="+mn-ea"/>
                <a:cs typeface="+mn-cs"/>
              </a:rPr>
              <a:t>但不管哪一個都是按下按鈕才送出邀請的</a:t>
            </a:r>
            <a:r>
              <a:rPr lang="en-US" altLang="zh-TW" sz="1200" kern="1200" smtClean="0">
                <a:solidFill>
                  <a:schemeClr val="tx1"/>
                </a:solidFill>
                <a:effectLst/>
                <a:latin typeface="+mn-lt"/>
                <a:ea typeface="+mn-ea"/>
                <a:cs typeface="+mn-cs"/>
              </a:rPr>
              <a:t>.</a:t>
            </a:r>
            <a:endParaRPr lang="zh-TW" altLang="zh-TW" sz="1200" kern="1200" smtClean="0">
              <a:solidFill>
                <a:schemeClr val="tx1"/>
              </a:solidFill>
              <a:effectLst/>
              <a:latin typeface="+mn-lt"/>
              <a:ea typeface="+mn-ea"/>
              <a:cs typeface="+mn-cs"/>
            </a:endParaRPr>
          </a:p>
          <a:p>
            <a:endParaRPr lang="en-US" altLang="zh-TW" sz="1200" kern="1200" smtClean="0">
              <a:solidFill>
                <a:schemeClr val="tx1"/>
              </a:solidFill>
              <a:effectLst/>
              <a:latin typeface="+mn-lt"/>
              <a:ea typeface="+mn-ea"/>
              <a:cs typeface="+mn-cs"/>
            </a:endParaRPr>
          </a:p>
          <a:p>
            <a:r>
              <a:rPr lang="en-US" altLang="zh-TW" sz="1200" kern="1200" smtClean="0">
                <a:solidFill>
                  <a:schemeClr val="tx1"/>
                </a:solidFill>
                <a:effectLst/>
                <a:latin typeface="+mn-lt"/>
                <a:ea typeface="+mn-ea"/>
                <a:cs typeface="+mn-cs"/>
              </a:rPr>
              <a:t>Q2.</a:t>
            </a:r>
            <a:r>
              <a:rPr lang="zh-TW" altLang="zh-TW" sz="1200" kern="1200" smtClean="0">
                <a:solidFill>
                  <a:schemeClr val="tx1"/>
                </a:solidFill>
                <a:effectLst/>
                <a:latin typeface="+mn-lt"/>
                <a:ea typeface="+mn-ea"/>
                <a:cs typeface="+mn-cs"/>
              </a:rPr>
              <a:t>那為何不選擇</a:t>
            </a:r>
            <a:r>
              <a:rPr lang="en-US" altLang="zh-TW" sz="1200" kern="1200" smtClean="0">
                <a:solidFill>
                  <a:schemeClr val="tx1"/>
                </a:solidFill>
                <a:effectLst/>
                <a:latin typeface="+mn-lt"/>
                <a:ea typeface="+mn-ea"/>
                <a:cs typeface="+mn-cs"/>
              </a:rPr>
              <a:t>Chat group,</a:t>
            </a:r>
            <a:r>
              <a:rPr lang="zh-TW" altLang="zh-TW" sz="1200" kern="1200" smtClean="0">
                <a:solidFill>
                  <a:schemeClr val="tx1"/>
                </a:solidFill>
                <a:effectLst/>
                <a:latin typeface="+mn-lt"/>
                <a:ea typeface="+mn-ea"/>
                <a:cs typeface="+mn-cs"/>
              </a:rPr>
              <a:t>這似乎更符合原本對講機的使用方式</a:t>
            </a:r>
          </a:p>
          <a:p>
            <a:r>
              <a:rPr lang="en-US" altLang="zh-TW" sz="1200" kern="1200" smtClean="0">
                <a:solidFill>
                  <a:schemeClr val="tx1"/>
                </a:solidFill>
                <a:effectLst/>
                <a:latin typeface="+mn-lt"/>
                <a:ea typeface="+mn-ea"/>
                <a:cs typeface="+mn-cs"/>
              </a:rPr>
              <a:t>A2.</a:t>
            </a:r>
            <a:r>
              <a:rPr lang="zh-TW" altLang="zh-TW" sz="1200" kern="1200" smtClean="0">
                <a:solidFill>
                  <a:schemeClr val="tx1"/>
                </a:solidFill>
                <a:effectLst/>
                <a:latin typeface="+mn-lt"/>
                <a:ea typeface="+mn-ea"/>
                <a:cs typeface="+mn-cs"/>
              </a:rPr>
              <a:t>在這邊會選擇</a:t>
            </a:r>
            <a:r>
              <a:rPr lang="en-US" altLang="zh-TW" sz="1200" kern="1200" smtClean="0">
                <a:solidFill>
                  <a:schemeClr val="tx1"/>
                </a:solidFill>
                <a:effectLst/>
                <a:latin typeface="+mn-lt"/>
                <a:ea typeface="+mn-ea"/>
                <a:cs typeface="+mn-cs"/>
              </a:rPr>
              <a:t>Chat group</a:t>
            </a:r>
            <a:r>
              <a:rPr lang="zh-TW" altLang="zh-TW" sz="1200" kern="1200" smtClean="0">
                <a:solidFill>
                  <a:schemeClr val="tx1"/>
                </a:solidFill>
                <a:effectLst/>
                <a:latin typeface="+mn-lt"/>
                <a:ea typeface="+mn-ea"/>
                <a:cs typeface="+mn-cs"/>
              </a:rPr>
              <a:t>的原因則是因為</a:t>
            </a:r>
            <a:r>
              <a:rPr lang="en-US" altLang="zh-TW" sz="1200" kern="1200" smtClean="0">
                <a:solidFill>
                  <a:schemeClr val="tx1"/>
                </a:solidFill>
                <a:effectLst/>
                <a:latin typeface="+mn-lt"/>
                <a:ea typeface="+mn-ea"/>
                <a:cs typeface="+mn-cs"/>
              </a:rPr>
              <a:t>,</a:t>
            </a:r>
            <a:r>
              <a:rPr lang="zh-TW" altLang="zh-TW" sz="1200" kern="1200" smtClean="0">
                <a:solidFill>
                  <a:schemeClr val="tx1"/>
                </a:solidFill>
                <a:effectLst/>
                <a:latin typeface="+mn-lt"/>
                <a:ea typeface="+mn-ea"/>
                <a:cs typeface="+mn-cs"/>
              </a:rPr>
              <a:t>我認為有群組成員的方式是比較有私密性的</a:t>
            </a:r>
            <a:r>
              <a:rPr lang="en-US" altLang="zh-TW" sz="1200" kern="1200" smtClean="0">
                <a:solidFill>
                  <a:schemeClr val="tx1"/>
                </a:solidFill>
                <a:effectLst/>
                <a:latin typeface="+mn-lt"/>
                <a:ea typeface="+mn-ea"/>
                <a:cs typeface="+mn-cs"/>
              </a:rPr>
              <a:t>,</a:t>
            </a:r>
            <a:r>
              <a:rPr lang="zh-TW" altLang="zh-TW" sz="1200" kern="1200" smtClean="0">
                <a:solidFill>
                  <a:schemeClr val="tx1"/>
                </a:solidFill>
                <a:effectLst/>
                <a:latin typeface="+mn-lt"/>
                <a:ea typeface="+mn-ea"/>
                <a:cs typeface="+mn-cs"/>
              </a:rPr>
              <a:t>那如果開發出</a:t>
            </a:r>
            <a:r>
              <a:rPr lang="en-US" altLang="zh-TW" sz="1200" kern="1200" smtClean="0">
                <a:solidFill>
                  <a:schemeClr val="tx1"/>
                </a:solidFill>
                <a:effectLst/>
                <a:latin typeface="+mn-lt"/>
                <a:ea typeface="+mn-ea"/>
                <a:cs typeface="+mn-cs"/>
              </a:rPr>
              <a:t>Chat group</a:t>
            </a:r>
            <a:r>
              <a:rPr lang="zh-TW" altLang="zh-TW" sz="1200" kern="1200" smtClean="0">
                <a:solidFill>
                  <a:schemeClr val="tx1"/>
                </a:solidFill>
                <a:effectLst/>
                <a:latin typeface="+mn-lt"/>
                <a:ea typeface="+mn-ea"/>
                <a:cs typeface="+mn-cs"/>
              </a:rPr>
              <a:t>我覺得也是可以實現的</a:t>
            </a:r>
            <a:r>
              <a:rPr lang="en-US" altLang="zh-TW" sz="1200" kern="1200" smtClean="0">
                <a:solidFill>
                  <a:schemeClr val="tx1"/>
                </a:solidFill>
                <a:effectLst/>
                <a:latin typeface="+mn-lt"/>
                <a:ea typeface="+mn-ea"/>
                <a:cs typeface="+mn-cs"/>
              </a:rPr>
              <a:t>,</a:t>
            </a:r>
            <a:r>
              <a:rPr lang="zh-TW" altLang="zh-TW" sz="1200" kern="1200" smtClean="0">
                <a:solidFill>
                  <a:schemeClr val="tx1"/>
                </a:solidFill>
                <a:effectLst/>
                <a:latin typeface="+mn-lt"/>
                <a:ea typeface="+mn-ea"/>
                <a:cs typeface="+mn-cs"/>
              </a:rPr>
              <a:t>如果是用我的第三方發起通話的方式就是使用者先送出</a:t>
            </a:r>
            <a:r>
              <a:rPr lang="en-US" altLang="zh-TW" sz="1200" kern="1200" smtClean="0">
                <a:solidFill>
                  <a:schemeClr val="tx1"/>
                </a:solidFill>
                <a:effectLst/>
                <a:latin typeface="+mn-lt"/>
                <a:ea typeface="+mn-ea"/>
                <a:cs typeface="+mn-cs"/>
              </a:rPr>
              <a:t>SIP message </a:t>
            </a:r>
            <a:r>
              <a:rPr lang="zh-TW" altLang="zh-TW" sz="1200" kern="1200" smtClean="0">
                <a:solidFill>
                  <a:schemeClr val="tx1"/>
                </a:solidFill>
                <a:effectLst/>
                <a:latin typeface="+mn-lt"/>
                <a:ea typeface="+mn-ea"/>
                <a:cs typeface="+mn-cs"/>
              </a:rPr>
              <a:t>給</a:t>
            </a:r>
            <a:r>
              <a:rPr lang="en-US" altLang="zh-TW" sz="1200" kern="1200" smtClean="0">
                <a:solidFill>
                  <a:schemeClr val="tx1"/>
                </a:solidFill>
                <a:effectLst/>
                <a:latin typeface="+mn-lt"/>
                <a:ea typeface="+mn-ea"/>
                <a:cs typeface="+mn-cs"/>
              </a:rPr>
              <a:t>PTT server</a:t>
            </a:r>
            <a:r>
              <a:rPr lang="zh-TW" altLang="zh-TW" sz="1200" kern="1200" smtClean="0">
                <a:solidFill>
                  <a:schemeClr val="tx1"/>
                </a:solidFill>
                <a:effectLst/>
                <a:latin typeface="+mn-lt"/>
                <a:ea typeface="+mn-ea"/>
                <a:cs typeface="+mn-cs"/>
              </a:rPr>
              <a:t>告訴想要加入的群組</a:t>
            </a:r>
            <a:r>
              <a:rPr lang="en-US" altLang="zh-TW" sz="1200" kern="1200" smtClean="0">
                <a:solidFill>
                  <a:schemeClr val="tx1"/>
                </a:solidFill>
                <a:effectLst/>
                <a:latin typeface="+mn-lt"/>
                <a:ea typeface="+mn-ea"/>
                <a:cs typeface="+mn-cs"/>
              </a:rPr>
              <a:t>,</a:t>
            </a:r>
            <a:r>
              <a:rPr lang="zh-TW" altLang="zh-TW" sz="1200" kern="1200" smtClean="0">
                <a:solidFill>
                  <a:schemeClr val="tx1"/>
                </a:solidFill>
                <a:effectLst/>
                <a:latin typeface="+mn-lt"/>
                <a:ea typeface="+mn-ea"/>
                <a:cs typeface="+mn-cs"/>
              </a:rPr>
              <a:t>再由</a:t>
            </a:r>
            <a:r>
              <a:rPr lang="en-US" altLang="zh-TW" sz="1200" kern="1200" smtClean="0">
                <a:solidFill>
                  <a:schemeClr val="tx1"/>
                </a:solidFill>
                <a:effectLst/>
                <a:latin typeface="+mn-lt"/>
                <a:ea typeface="+mn-ea"/>
                <a:cs typeface="+mn-cs"/>
              </a:rPr>
              <a:t>server</a:t>
            </a:r>
            <a:r>
              <a:rPr lang="zh-TW" altLang="zh-TW" sz="1200" kern="1200" smtClean="0">
                <a:solidFill>
                  <a:schemeClr val="tx1"/>
                </a:solidFill>
                <a:effectLst/>
                <a:latin typeface="+mn-lt"/>
                <a:ea typeface="+mn-ea"/>
                <a:cs typeface="+mn-cs"/>
              </a:rPr>
              <a:t>邀請這個使用者加入群組就可以達成這個功能了</a:t>
            </a:r>
            <a:r>
              <a:rPr lang="en-US" altLang="zh-TW" sz="1200" kern="1200" smtClean="0">
                <a:solidFill>
                  <a:schemeClr val="tx1"/>
                </a:solidFill>
                <a:effectLst/>
                <a:latin typeface="+mn-lt"/>
                <a:ea typeface="+mn-ea"/>
                <a:cs typeface="+mn-cs"/>
              </a:rPr>
              <a:t>.</a:t>
            </a:r>
          </a:p>
          <a:p>
            <a:endParaRPr lang="en-US" altLang="zh-TW" sz="1200" kern="1200" smtClean="0">
              <a:solidFill>
                <a:schemeClr val="tx1"/>
              </a:solidFill>
              <a:effectLst/>
              <a:latin typeface="+mn-lt"/>
              <a:ea typeface="+mn-ea"/>
              <a:cs typeface="+mn-cs"/>
            </a:endParaRPr>
          </a:p>
          <a:p>
            <a:r>
              <a:rPr lang="en-US" altLang="zh-TW" smtClean="0">
                <a:hlinkClick r:id="rId3"/>
              </a:rPr>
              <a:t>https://www.omaspecworks.org/</a:t>
            </a:r>
            <a:endParaRPr lang="en-US" altLang="zh-TW" smtClean="0"/>
          </a:p>
          <a:p>
            <a:r>
              <a:rPr lang="en-US" altLang="zh-TW" smtClean="0">
                <a:hlinkClick r:id="rId4"/>
              </a:rPr>
              <a:t>http://openmobilealliance.org/release/PoC/</a:t>
            </a:r>
            <a:endParaRPr lang="en-US" altLang="zh-TW" smtClean="0"/>
          </a:p>
          <a:p>
            <a:r>
              <a:rPr lang="en-US" altLang="zh-TW" smtClean="0">
                <a:hlinkClick r:id="rId5"/>
              </a:rPr>
              <a:t>http://openmobilealliance.org/release/PoC/V2_0-20090922-C/OMA-TS-PoC_System_Description-V2_0-20090922-C.pdf</a:t>
            </a:r>
            <a:endParaRPr lang="zh-TW" altLang="zh-TW" sz="12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34B4BB9-627E-4826-AC48-EA57EDDC3A86}" type="slidenum">
              <a:rPr lang="zh-TW" altLang="en-US" smtClean="0"/>
              <a:t>37</a:t>
            </a:fld>
            <a:endParaRPr lang="zh-TW" altLang="en-US"/>
          </a:p>
        </p:txBody>
      </p:sp>
    </p:spTree>
    <p:extLst>
      <p:ext uri="{BB962C8B-B14F-4D97-AF65-F5344CB8AC3E}">
        <p14:creationId xmlns:p14="http://schemas.microsoft.com/office/powerpoint/2010/main" val="33476271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sz="1200" kern="1200" smtClean="0">
                <a:solidFill>
                  <a:schemeClr val="tx1"/>
                </a:solidFill>
                <a:effectLst/>
                <a:latin typeface="+mn-lt"/>
                <a:ea typeface="+mn-ea"/>
                <a:cs typeface="+mn-cs"/>
              </a:rPr>
              <a:t>Push to</a:t>
            </a:r>
            <a:r>
              <a:rPr lang="en-US" altLang="zh-TW" sz="1200" kern="1200" baseline="0" smtClean="0">
                <a:solidFill>
                  <a:schemeClr val="tx1"/>
                </a:solidFill>
                <a:effectLst/>
                <a:latin typeface="+mn-lt"/>
                <a:ea typeface="+mn-ea"/>
                <a:cs typeface="+mn-cs"/>
              </a:rPr>
              <a:t> talk </a:t>
            </a:r>
            <a:r>
              <a:rPr lang="zh-TW" altLang="en-US" sz="1200" kern="1200" baseline="0" smtClean="0">
                <a:solidFill>
                  <a:schemeClr val="tx1"/>
                </a:solidFill>
                <a:effectLst/>
                <a:latin typeface="+mn-lt"/>
                <a:ea typeface="+mn-ea"/>
                <a:cs typeface="+mn-cs"/>
              </a:rPr>
              <a:t>是</a:t>
            </a:r>
            <a:endParaRPr lang="zh-TW" altLang="zh-TW" sz="1200" kern="1200" dirty="0">
              <a:solidFill>
                <a:schemeClr val="tx1"/>
              </a:solidFill>
              <a:effectLst/>
              <a:latin typeface="+mn-lt"/>
              <a:ea typeface="+mn-ea"/>
              <a:cs typeface="+mn-cs"/>
            </a:endParaRPr>
          </a:p>
        </p:txBody>
      </p:sp>
      <p:sp>
        <p:nvSpPr>
          <p:cNvPr id="4" name="投影片編號版面配置區 3"/>
          <p:cNvSpPr>
            <a:spLocks noGrp="1"/>
          </p:cNvSpPr>
          <p:nvPr>
            <p:ph type="sldNum" sz="quarter" idx="10"/>
          </p:nvPr>
        </p:nvSpPr>
        <p:spPr/>
        <p:txBody>
          <a:bodyPr/>
          <a:lstStyle/>
          <a:p>
            <a:fld id="{934B4BB9-627E-4826-AC48-EA57EDDC3A86}" type="slidenum">
              <a:rPr lang="zh-TW" altLang="en-US" smtClean="0"/>
              <a:t>38</a:t>
            </a:fld>
            <a:endParaRPr lang="zh-TW" altLang="en-US"/>
          </a:p>
        </p:txBody>
      </p:sp>
    </p:spTree>
    <p:extLst>
      <p:ext uri="{BB962C8B-B14F-4D97-AF65-F5344CB8AC3E}">
        <p14:creationId xmlns:p14="http://schemas.microsoft.com/office/powerpoint/2010/main" val="126542411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TW" altLang="zh-TW" sz="1200" kern="1200" dirty="0" smtClean="0">
                <a:solidFill>
                  <a:schemeClr val="tx1"/>
                </a:solidFill>
                <a:effectLst/>
                <a:latin typeface="+mn-lt"/>
                <a:ea typeface="+mn-ea"/>
                <a:cs typeface="+mn-cs"/>
              </a:rPr>
              <a:t>首先要介紹的是</a:t>
            </a:r>
            <a:r>
              <a:rPr lang="en-US" altLang="zh-TW" sz="1200" kern="1200" dirty="0" smtClean="0">
                <a:solidFill>
                  <a:schemeClr val="tx1"/>
                </a:solidFill>
                <a:effectLst/>
                <a:latin typeface="+mn-lt"/>
                <a:ea typeface="+mn-ea"/>
                <a:cs typeface="+mn-cs"/>
              </a:rPr>
              <a:t>SIP server </a:t>
            </a:r>
            <a:r>
              <a:rPr lang="zh-TW" altLang="zh-TW" sz="1200" kern="1200" dirty="0" smtClean="0">
                <a:solidFill>
                  <a:schemeClr val="tx1"/>
                </a:solidFill>
                <a:effectLst/>
                <a:latin typeface="+mn-lt"/>
                <a:ea typeface="+mn-ea"/>
                <a:cs typeface="+mn-cs"/>
              </a:rPr>
              <a:t>在</a:t>
            </a:r>
            <a:r>
              <a:rPr lang="en-US" altLang="zh-TW" sz="1200" kern="1200" dirty="0" smtClean="0">
                <a:solidFill>
                  <a:schemeClr val="tx1"/>
                </a:solidFill>
                <a:effectLst/>
                <a:latin typeface="+mn-lt"/>
                <a:ea typeface="+mn-ea"/>
                <a:cs typeface="+mn-cs"/>
              </a:rPr>
              <a:t>signaling</a:t>
            </a:r>
            <a:r>
              <a:rPr lang="zh-TW" altLang="zh-TW" sz="1200" kern="1200" dirty="0" smtClean="0">
                <a:solidFill>
                  <a:schemeClr val="tx1"/>
                </a:solidFill>
                <a:effectLst/>
                <a:latin typeface="+mn-lt"/>
                <a:ea typeface="+mn-ea"/>
                <a:cs typeface="+mn-cs"/>
              </a:rPr>
              <a:t>的運作流程</a:t>
            </a:r>
            <a:r>
              <a:rPr lang="en-US" altLang="zh-TW" sz="1200" kern="1200" dirty="0" smtClean="0">
                <a:solidFill>
                  <a:schemeClr val="tx1"/>
                </a:solidFill>
                <a:effectLst/>
                <a:latin typeface="+mn-lt"/>
                <a:ea typeface="+mn-ea"/>
                <a:cs typeface="+mn-cs"/>
              </a:rPr>
              <a:t>, </a:t>
            </a:r>
            <a:r>
              <a:rPr lang="zh-TW" altLang="zh-TW" sz="1200" kern="1200" dirty="0" smtClean="0">
                <a:solidFill>
                  <a:schemeClr val="tx1"/>
                </a:solidFill>
                <a:effectLst/>
                <a:latin typeface="+mn-lt"/>
                <a:ea typeface="+mn-ea"/>
                <a:cs typeface="+mn-cs"/>
              </a:rPr>
              <a:t>第一步</a:t>
            </a:r>
            <a:r>
              <a:rPr lang="en-US" altLang="zh-TW" sz="1200" kern="1200" dirty="0" smtClean="0">
                <a:solidFill>
                  <a:schemeClr val="tx1"/>
                </a:solidFill>
                <a:effectLst/>
                <a:latin typeface="+mn-lt"/>
                <a:ea typeface="+mn-ea"/>
                <a:cs typeface="+mn-cs"/>
              </a:rPr>
              <a:t>,</a:t>
            </a:r>
            <a:r>
              <a:rPr lang="zh-TW" altLang="zh-TW" sz="1200" kern="1200" dirty="0" smtClean="0">
                <a:solidFill>
                  <a:schemeClr val="tx1"/>
                </a:solidFill>
                <a:effectLst/>
                <a:latin typeface="+mn-lt"/>
                <a:ea typeface="+mn-ea"/>
                <a:cs typeface="+mn-cs"/>
              </a:rPr>
              <a:t>用戶代理</a:t>
            </a:r>
            <a:r>
              <a:rPr lang="en-US" altLang="zh-TW" sz="1200" kern="1200" dirty="0" smtClean="0">
                <a:solidFill>
                  <a:schemeClr val="tx1"/>
                </a:solidFill>
                <a:effectLst/>
                <a:latin typeface="+mn-lt"/>
                <a:ea typeface="+mn-ea"/>
                <a:cs typeface="+mn-cs"/>
              </a:rPr>
              <a:t>(User Agent, UA)</a:t>
            </a:r>
            <a:r>
              <a:rPr lang="zh-TW" altLang="zh-TW" sz="1200" kern="1200" dirty="0" smtClean="0">
                <a:solidFill>
                  <a:schemeClr val="tx1"/>
                </a:solidFill>
                <a:effectLst/>
                <a:latin typeface="+mn-lt"/>
                <a:ea typeface="+mn-ea"/>
                <a:cs typeface="+mn-cs"/>
              </a:rPr>
              <a:t>必須向</a:t>
            </a:r>
            <a:r>
              <a:rPr lang="en-US" altLang="zh-TW" sz="1200" kern="1200" dirty="0" smtClean="0">
                <a:solidFill>
                  <a:schemeClr val="tx1"/>
                </a:solidFill>
                <a:effectLst/>
                <a:latin typeface="+mn-lt"/>
                <a:ea typeface="+mn-ea"/>
                <a:cs typeface="+mn-cs"/>
              </a:rPr>
              <a:t>SIP</a:t>
            </a:r>
            <a:r>
              <a:rPr lang="zh-TW" altLang="zh-TW" sz="1200" kern="1200" dirty="0" smtClean="0">
                <a:solidFill>
                  <a:schemeClr val="tx1"/>
                </a:solidFill>
                <a:effectLst/>
                <a:latin typeface="+mn-lt"/>
                <a:ea typeface="+mn-ea"/>
                <a:cs typeface="+mn-cs"/>
              </a:rPr>
              <a:t>伺服器進行註冊</a:t>
            </a:r>
            <a:r>
              <a:rPr lang="en-US" altLang="zh-TW" sz="1200" kern="1200" dirty="0" smtClean="0">
                <a:solidFill>
                  <a:schemeClr val="tx1"/>
                </a:solidFill>
                <a:effectLst/>
                <a:latin typeface="+mn-lt"/>
                <a:ea typeface="+mn-ea"/>
                <a:cs typeface="+mn-cs"/>
              </a:rPr>
              <a:t>(REGISTER)</a:t>
            </a:r>
            <a:r>
              <a:rPr lang="zh-TW" altLang="zh-TW" sz="1200" kern="1200" dirty="0" smtClean="0">
                <a:solidFill>
                  <a:schemeClr val="tx1"/>
                </a:solidFill>
                <a:effectLst/>
                <a:latin typeface="+mn-lt"/>
                <a:ea typeface="+mn-ea"/>
                <a:cs typeface="+mn-cs"/>
              </a:rPr>
              <a:t>；所以</a:t>
            </a:r>
            <a:r>
              <a:rPr lang="en-US" altLang="zh-TW" sz="1200" kern="1200" dirty="0" smtClean="0">
                <a:solidFill>
                  <a:schemeClr val="tx1"/>
                </a:solidFill>
                <a:effectLst/>
                <a:latin typeface="+mn-lt"/>
                <a:ea typeface="+mn-ea"/>
                <a:cs typeface="+mn-cs"/>
              </a:rPr>
              <a:t>UA1</a:t>
            </a:r>
            <a:r>
              <a:rPr lang="zh-TW" altLang="zh-TW" sz="1200" kern="1200" dirty="0" smtClean="0">
                <a:solidFill>
                  <a:schemeClr val="tx1"/>
                </a:solidFill>
                <a:effectLst/>
                <a:latin typeface="+mn-lt"/>
                <a:ea typeface="+mn-ea"/>
                <a:cs typeface="+mn-cs"/>
              </a:rPr>
              <a:t>與</a:t>
            </a:r>
            <a:r>
              <a:rPr lang="en-US" altLang="zh-TW" sz="1200" kern="1200" dirty="0" smtClean="0">
                <a:solidFill>
                  <a:schemeClr val="tx1"/>
                </a:solidFill>
                <a:effectLst/>
                <a:latin typeface="+mn-lt"/>
                <a:ea typeface="+mn-ea"/>
                <a:cs typeface="+mn-cs"/>
              </a:rPr>
              <a:t>UA2</a:t>
            </a:r>
            <a:r>
              <a:rPr lang="zh-TW" altLang="zh-TW" sz="1200" kern="1200" dirty="0" smtClean="0">
                <a:solidFill>
                  <a:schemeClr val="tx1"/>
                </a:solidFill>
                <a:effectLst/>
                <a:latin typeface="+mn-lt"/>
                <a:ea typeface="+mn-ea"/>
                <a:cs typeface="+mn-cs"/>
              </a:rPr>
              <a:t>都會發送</a:t>
            </a:r>
            <a:r>
              <a:rPr lang="en-US" altLang="zh-TW" sz="1200" kern="1200" dirty="0" smtClean="0">
                <a:solidFill>
                  <a:schemeClr val="tx1"/>
                </a:solidFill>
                <a:effectLst/>
                <a:latin typeface="+mn-lt"/>
                <a:ea typeface="+mn-ea"/>
                <a:cs typeface="+mn-cs"/>
              </a:rPr>
              <a:t>Register</a:t>
            </a:r>
            <a:r>
              <a:rPr lang="zh-TW" altLang="zh-TW" sz="1200" kern="1200" dirty="0" smtClean="0">
                <a:solidFill>
                  <a:schemeClr val="tx1"/>
                </a:solidFill>
                <a:effectLst/>
                <a:latin typeface="+mn-lt"/>
                <a:ea typeface="+mn-ea"/>
                <a:cs typeface="+mn-cs"/>
              </a:rPr>
              <a:t>的</a:t>
            </a:r>
            <a:r>
              <a:rPr lang="en-US" altLang="zh-TW" sz="1200" kern="1200" dirty="0" smtClean="0">
                <a:solidFill>
                  <a:schemeClr val="tx1"/>
                </a:solidFill>
                <a:effectLst/>
                <a:latin typeface="+mn-lt"/>
                <a:ea typeface="+mn-ea"/>
                <a:cs typeface="+mn-cs"/>
              </a:rPr>
              <a:t>signaling</a:t>
            </a:r>
            <a:r>
              <a:rPr lang="zh-TW" altLang="zh-TW" sz="1200" kern="1200" dirty="0" smtClean="0">
                <a:solidFill>
                  <a:schemeClr val="tx1"/>
                </a:solidFill>
                <a:effectLst/>
                <a:latin typeface="+mn-lt"/>
                <a:ea typeface="+mn-ea"/>
                <a:cs typeface="+mn-cs"/>
              </a:rPr>
              <a:t>給</a:t>
            </a:r>
            <a:r>
              <a:rPr lang="en-US" altLang="zh-TW" sz="1200" kern="1200" dirty="0" smtClean="0">
                <a:solidFill>
                  <a:schemeClr val="tx1"/>
                </a:solidFill>
                <a:effectLst/>
                <a:latin typeface="+mn-lt"/>
                <a:ea typeface="+mn-ea"/>
                <a:cs typeface="+mn-cs"/>
              </a:rPr>
              <a:t>server,</a:t>
            </a:r>
            <a:r>
              <a:rPr lang="zh-TW" altLang="zh-TW" sz="1200" kern="1200" dirty="0" smtClean="0">
                <a:solidFill>
                  <a:schemeClr val="tx1"/>
                </a:solidFill>
                <a:effectLst/>
                <a:latin typeface="+mn-lt"/>
                <a:ea typeface="+mn-ea"/>
                <a:cs typeface="+mn-cs"/>
              </a:rPr>
              <a:t>若是</a:t>
            </a:r>
            <a:r>
              <a:rPr lang="en-US" altLang="zh-TW" sz="1200" kern="1200" dirty="0" smtClean="0">
                <a:solidFill>
                  <a:schemeClr val="tx1"/>
                </a:solidFill>
                <a:effectLst/>
                <a:latin typeface="+mn-lt"/>
                <a:ea typeface="+mn-ea"/>
                <a:cs typeface="+mn-cs"/>
              </a:rPr>
              <a:t>Server</a:t>
            </a:r>
            <a:r>
              <a:rPr lang="zh-TW" altLang="zh-TW" sz="1200" kern="1200" dirty="0" smtClean="0">
                <a:solidFill>
                  <a:schemeClr val="tx1"/>
                </a:solidFill>
                <a:effectLst/>
                <a:latin typeface="+mn-lt"/>
                <a:ea typeface="+mn-ea"/>
                <a:cs typeface="+mn-cs"/>
              </a:rPr>
              <a:t>允許</a:t>
            </a:r>
            <a:r>
              <a:rPr lang="en-US" altLang="zh-TW" sz="1200" kern="1200" dirty="0" smtClean="0">
                <a:solidFill>
                  <a:schemeClr val="tx1"/>
                </a:solidFill>
                <a:effectLst/>
                <a:latin typeface="+mn-lt"/>
                <a:ea typeface="+mn-ea"/>
                <a:cs typeface="+mn-cs"/>
              </a:rPr>
              <a:t>,</a:t>
            </a:r>
            <a:r>
              <a:rPr lang="zh-TW" altLang="zh-TW" sz="1200" kern="1200" dirty="0" smtClean="0">
                <a:solidFill>
                  <a:schemeClr val="tx1"/>
                </a:solidFill>
                <a:effectLst/>
                <a:latin typeface="+mn-lt"/>
                <a:ea typeface="+mn-ea"/>
                <a:cs typeface="+mn-cs"/>
              </a:rPr>
              <a:t>就會回傳</a:t>
            </a:r>
            <a:r>
              <a:rPr lang="en-US" altLang="zh-TW" sz="1200" kern="1200" dirty="0" smtClean="0">
                <a:solidFill>
                  <a:schemeClr val="tx1"/>
                </a:solidFill>
                <a:effectLst/>
                <a:latin typeface="+mn-lt"/>
                <a:ea typeface="+mn-ea"/>
                <a:cs typeface="+mn-cs"/>
              </a:rPr>
              <a:t>200ok;</a:t>
            </a:r>
            <a:r>
              <a:rPr lang="zh-TW" altLang="zh-TW" sz="1200" kern="1200" dirty="0" smtClean="0">
                <a:solidFill>
                  <a:schemeClr val="tx1"/>
                </a:solidFill>
                <a:effectLst/>
                <a:latin typeface="+mn-lt"/>
                <a:ea typeface="+mn-ea"/>
                <a:cs typeface="+mn-cs"/>
              </a:rPr>
              <a:t>當</a:t>
            </a:r>
            <a:r>
              <a:rPr lang="en-US" altLang="zh-TW" sz="1200" kern="1200" dirty="0" smtClean="0">
                <a:solidFill>
                  <a:schemeClr val="tx1"/>
                </a:solidFill>
                <a:effectLst/>
                <a:latin typeface="+mn-lt"/>
                <a:ea typeface="+mn-ea"/>
                <a:cs typeface="+mn-cs"/>
              </a:rPr>
              <a:t>UA1</a:t>
            </a:r>
            <a:r>
              <a:rPr lang="zh-TW" altLang="zh-TW" sz="1200" kern="1200" dirty="0" smtClean="0">
                <a:solidFill>
                  <a:schemeClr val="tx1"/>
                </a:solidFill>
                <a:effectLst/>
                <a:latin typeface="+mn-lt"/>
                <a:ea typeface="+mn-ea"/>
                <a:cs typeface="+mn-cs"/>
              </a:rPr>
              <a:t>撥出電話時，則會送出邀請</a:t>
            </a:r>
            <a:r>
              <a:rPr lang="en-US" altLang="zh-TW" sz="1200" kern="1200" dirty="0" smtClean="0">
                <a:solidFill>
                  <a:schemeClr val="tx1"/>
                </a:solidFill>
                <a:effectLst/>
                <a:latin typeface="+mn-lt"/>
                <a:ea typeface="+mn-ea"/>
                <a:cs typeface="+mn-cs"/>
              </a:rPr>
              <a:t>(INVITE)</a:t>
            </a:r>
            <a:r>
              <a:rPr lang="zh-TW" altLang="zh-TW" sz="1200" kern="1200" dirty="0" smtClean="0">
                <a:solidFill>
                  <a:schemeClr val="tx1"/>
                </a:solidFill>
                <a:effectLst/>
                <a:latin typeface="+mn-lt"/>
                <a:ea typeface="+mn-ea"/>
                <a:cs typeface="+mn-cs"/>
              </a:rPr>
              <a:t>給</a:t>
            </a:r>
            <a:r>
              <a:rPr lang="en-US" altLang="zh-TW" sz="1200" kern="1200" dirty="0" smtClean="0">
                <a:solidFill>
                  <a:schemeClr val="tx1"/>
                </a:solidFill>
                <a:effectLst/>
                <a:latin typeface="+mn-lt"/>
                <a:ea typeface="+mn-ea"/>
                <a:cs typeface="+mn-cs"/>
              </a:rPr>
              <a:t>server,</a:t>
            </a:r>
            <a:r>
              <a:rPr lang="zh-TW" altLang="zh-TW" sz="1200" kern="1200" dirty="0" smtClean="0">
                <a:solidFill>
                  <a:schemeClr val="tx1"/>
                </a:solidFill>
                <a:effectLst/>
                <a:latin typeface="+mn-lt"/>
                <a:ea typeface="+mn-ea"/>
                <a:cs typeface="+mn-cs"/>
              </a:rPr>
              <a:t>並由</a:t>
            </a:r>
            <a:r>
              <a:rPr lang="en-US" altLang="zh-TW" sz="1200" kern="1200" dirty="0" smtClean="0">
                <a:solidFill>
                  <a:schemeClr val="tx1"/>
                </a:solidFill>
                <a:effectLst/>
                <a:latin typeface="+mn-lt"/>
                <a:ea typeface="+mn-ea"/>
                <a:cs typeface="+mn-cs"/>
              </a:rPr>
              <a:t>server</a:t>
            </a:r>
            <a:r>
              <a:rPr lang="zh-TW" altLang="zh-TW" sz="1200" kern="1200" dirty="0" smtClean="0">
                <a:solidFill>
                  <a:schemeClr val="tx1"/>
                </a:solidFill>
                <a:effectLst/>
                <a:latin typeface="+mn-lt"/>
                <a:ea typeface="+mn-ea"/>
                <a:cs typeface="+mn-cs"/>
              </a:rPr>
              <a:t>轉送給</a:t>
            </a:r>
            <a:r>
              <a:rPr lang="en-US" altLang="zh-TW" sz="1200" kern="1200" dirty="0" smtClean="0">
                <a:solidFill>
                  <a:schemeClr val="tx1"/>
                </a:solidFill>
                <a:effectLst/>
                <a:latin typeface="+mn-lt"/>
                <a:ea typeface="+mn-ea"/>
                <a:cs typeface="+mn-cs"/>
              </a:rPr>
              <a:t>UA2,</a:t>
            </a:r>
            <a:r>
              <a:rPr lang="zh-TW" altLang="zh-TW" sz="1200" kern="1200" dirty="0" smtClean="0">
                <a:solidFill>
                  <a:schemeClr val="tx1"/>
                </a:solidFill>
                <a:effectLst/>
                <a:latin typeface="+mn-lt"/>
                <a:ea typeface="+mn-ea"/>
                <a:cs typeface="+mn-cs"/>
              </a:rPr>
              <a:t>如果</a:t>
            </a:r>
            <a:r>
              <a:rPr lang="en-US" altLang="zh-TW" sz="1200" kern="1200" dirty="0" smtClean="0">
                <a:solidFill>
                  <a:schemeClr val="tx1"/>
                </a:solidFill>
                <a:effectLst/>
                <a:latin typeface="+mn-lt"/>
                <a:ea typeface="+mn-ea"/>
                <a:cs typeface="+mn-cs"/>
              </a:rPr>
              <a:t>UA2</a:t>
            </a:r>
            <a:r>
              <a:rPr lang="zh-TW" altLang="zh-TW" sz="1200" kern="1200" dirty="0" smtClean="0">
                <a:solidFill>
                  <a:schemeClr val="tx1"/>
                </a:solidFill>
                <a:effectLst/>
                <a:latin typeface="+mn-lt"/>
                <a:ea typeface="+mn-ea"/>
                <a:cs typeface="+mn-cs"/>
              </a:rPr>
              <a:t>允許通話就會回傳給</a:t>
            </a:r>
            <a:r>
              <a:rPr lang="en-US" altLang="zh-TW" sz="1200" kern="1200" dirty="0" smtClean="0">
                <a:solidFill>
                  <a:schemeClr val="tx1"/>
                </a:solidFill>
                <a:effectLst/>
                <a:latin typeface="+mn-lt"/>
                <a:ea typeface="+mn-ea"/>
                <a:cs typeface="+mn-cs"/>
              </a:rPr>
              <a:t>server200 OK,UA1</a:t>
            </a:r>
            <a:r>
              <a:rPr lang="zh-TW" altLang="zh-TW" sz="1200" kern="1200" dirty="0" smtClean="0">
                <a:solidFill>
                  <a:schemeClr val="tx1"/>
                </a:solidFill>
                <a:effectLst/>
                <a:latin typeface="+mn-lt"/>
                <a:ea typeface="+mn-ea"/>
                <a:cs typeface="+mn-cs"/>
              </a:rPr>
              <a:t>收到</a:t>
            </a:r>
            <a:r>
              <a:rPr lang="en-US" altLang="zh-TW" sz="1200" kern="1200" dirty="0" smtClean="0">
                <a:solidFill>
                  <a:schemeClr val="tx1"/>
                </a:solidFill>
                <a:effectLst/>
                <a:latin typeface="+mn-lt"/>
                <a:ea typeface="+mn-ea"/>
                <a:cs typeface="+mn-cs"/>
              </a:rPr>
              <a:t>200 OK</a:t>
            </a:r>
            <a:r>
              <a:rPr lang="zh-TW" altLang="zh-TW" sz="1200" kern="1200" dirty="0" smtClean="0">
                <a:solidFill>
                  <a:schemeClr val="tx1"/>
                </a:solidFill>
                <a:effectLst/>
                <a:latin typeface="+mn-lt"/>
                <a:ea typeface="+mn-ea"/>
                <a:cs typeface="+mn-cs"/>
              </a:rPr>
              <a:t>以後會回應</a:t>
            </a:r>
            <a:r>
              <a:rPr lang="en-US" altLang="zh-TW" sz="1200" kern="1200" dirty="0" smtClean="0">
                <a:solidFill>
                  <a:schemeClr val="tx1"/>
                </a:solidFill>
                <a:effectLst/>
                <a:latin typeface="+mn-lt"/>
                <a:ea typeface="+mn-ea"/>
                <a:cs typeface="+mn-cs"/>
              </a:rPr>
              <a:t>ACK</a:t>
            </a:r>
            <a:r>
              <a:rPr lang="zh-TW" altLang="zh-TW" sz="1200" kern="1200" dirty="0" smtClean="0">
                <a:solidFill>
                  <a:schemeClr val="tx1"/>
                </a:solidFill>
                <a:effectLst/>
                <a:latin typeface="+mn-lt"/>
                <a:ea typeface="+mn-ea"/>
                <a:cs typeface="+mn-cs"/>
              </a:rPr>
              <a:t>表示收到；之後就能開始通話</a:t>
            </a:r>
            <a:r>
              <a:rPr lang="en-US" altLang="zh-TW" sz="1200" kern="1200" dirty="0" smtClean="0">
                <a:solidFill>
                  <a:schemeClr val="tx1"/>
                </a:solidFill>
                <a:effectLst/>
                <a:latin typeface="+mn-lt"/>
                <a:ea typeface="+mn-ea"/>
                <a:cs typeface="+mn-cs"/>
              </a:rPr>
              <a:t>;</a:t>
            </a:r>
            <a:r>
              <a:rPr lang="zh-TW" altLang="zh-TW" sz="1200" kern="1200" dirty="0" smtClean="0">
                <a:solidFill>
                  <a:schemeClr val="tx1"/>
                </a:solidFill>
                <a:effectLst/>
                <a:latin typeface="+mn-lt"/>
                <a:ea typeface="+mn-ea"/>
                <a:cs typeface="+mn-cs"/>
              </a:rPr>
              <a:t>結束通話時，則送出</a:t>
            </a:r>
            <a:r>
              <a:rPr lang="en-US" altLang="zh-TW" sz="1200" kern="1200" dirty="0" smtClean="0">
                <a:solidFill>
                  <a:schemeClr val="tx1"/>
                </a:solidFill>
                <a:effectLst/>
                <a:latin typeface="+mn-lt"/>
                <a:ea typeface="+mn-ea"/>
                <a:cs typeface="+mn-cs"/>
              </a:rPr>
              <a:t>(BYE)</a:t>
            </a:r>
            <a:r>
              <a:rPr lang="zh-TW" altLang="zh-TW" sz="1200" kern="1200" dirty="0" smtClean="0">
                <a:solidFill>
                  <a:schemeClr val="tx1"/>
                </a:solidFill>
                <a:effectLst/>
                <a:latin typeface="+mn-lt"/>
                <a:ea typeface="+mn-ea"/>
                <a:cs typeface="+mn-cs"/>
              </a:rPr>
              <a:t>的信令。以上是簡單的</a:t>
            </a:r>
            <a:r>
              <a:rPr lang="en-US" altLang="zh-TW" sz="1200" kern="1200" dirty="0" smtClean="0">
                <a:solidFill>
                  <a:schemeClr val="tx1"/>
                </a:solidFill>
                <a:effectLst/>
                <a:latin typeface="+mn-lt"/>
                <a:ea typeface="+mn-ea"/>
                <a:cs typeface="+mn-cs"/>
              </a:rPr>
              <a:t>SIP</a:t>
            </a:r>
            <a:r>
              <a:rPr lang="zh-TW" altLang="zh-TW" sz="1200" kern="1200" dirty="0" smtClean="0">
                <a:solidFill>
                  <a:schemeClr val="tx1"/>
                </a:solidFill>
                <a:effectLst/>
                <a:latin typeface="+mn-lt"/>
                <a:ea typeface="+mn-ea"/>
                <a:cs typeface="+mn-cs"/>
              </a:rPr>
              <a:t>運作流程</a:t>
            </a:r>
            <a:r>
              <a:rPr lang="en-US" altLang="zh-TW" sz="1200" kern="1200" dirty="0" smtClean="0">
                <a:solidFill>
                  <a:schemeClr val="tx1"/>
                </a:solidFill>
                <a:effectLst/>
                <a:latin typeface="+mn-lt"/>
                <a:ea typeface="+mn-ea"/>
                <a:cs typeface="+mn-cs"/>
              </a:rPr>
              <a:t>,</a:t>
            </a:r>
            <a:r>
              <a:rPr lang="zh-TW" altLang="zh-TW" sz="1200" kern="1200" dirty="0" smtClean="0">
                <a:solidFill>
                  <a:schemeClr val="tx1"/>
                </a:solidFill>
                <a:effectLst/>
                <a:latin typeface="+mn-lt"/>
                <a:ea typeface="+mn-ea"/>
                <a:cs typeface="+mn-cs"/>
              </a:rPr>
              <a:t>詳細可以參考</a:t>
            </a:r>
            <a:r>
              <a:rPr lang="en-US" altLang="zh-TW" sz="1200" kern="1200" smtClean="0">
                <a:solidFill>
                  <a:schemeClr val="tx1"/>
                </a:solidFill>
                <a:effectLst/>
                <a:latin typeface="+mn-lt"/>
                <a:ea typeface="+mn-ea"/>
                <a:cs typeface="+mn-cs"/>
              </a:rPr>
              <a:t>RFC3261 .</a:t>
            </a:r>
          </a:p>
          <a:p>
            <a:pPr marL="0" marR="0" lvl="1" indent="0" algn="l" defTabSz="914400" rtl="0" eaLnBrk="1" fontAlgn="auto" latinLnBrk="0" hangingPunct="1">
              <a:lnSpc>
                <a:spcPct val="100000"/>
              </a:lnSpc>
              <a:spcBef>
                <a:spcPts val="0"/>
              </a:spcBef>
              <a:spcAft>
                <a:spcPts val="0"/>
              </a:spcAft>
              <a:buClrTx/>
              <a:buSzTx/>
              <a:buFontTx/>
              <a:buNone/>
              <a:tabLst/>
              <a:defRPr/>
            </a:pPr>
            <a:r>
              <a:rPr lang="en-US" altLang="zh-TW" sz="2800" smtClean="0">
                <a:latin typeface="Times New Roman" panose="02020603050405020304" pitchFamily="18" charset="0"/>
                <a:ea typeface="標楷體" panose="03000509000000000000" pitchFamily="65" charset="-120"/>
                <a:cs typeface="Times New Roman" panose="02020603050405020304" pitchFamily="18" charset="0"/>
              </a:rPr>
              <a:t>SIP (Session Initiation Protoco)</a:t>
            </a:r>
          </a:p>
          <a:p>
            <a:endParaRPr lang="zh-TW" altLang="zh-TW"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34B4BB9-627E-4826-AC48-EA57EDDC3A86}" type="slidenum">
              <a:rPr lang="zh-TW" altLang="en-US" smtClean="0"/>
              <a:t>42</a:t>
            </a:fld>
            <a:endParaRPr lang="zh-TW" altLang="en-US"/>
          </a:p>
        </p:txBody>
      </p:sp>
    </p:spTree>
    <p:extLst>
      <p:ext uri="{BB962C8B-B14F-4D97-AF65-F5344CB8AC3E}">
        <p14:creationId xmlns:p14="http://schemas.microsoft.com/office/powerpoint/2010/main" val="138086675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TW" smtClean="0">
                <a:hlinkClick r:id="rId3"/>
              </a:rPr>
              <a:t>https://support.yeastar.com/hc/en-us/articles/360038941513-Understand-the-DTMF-in-SIP-Call?mobile_site=false</a:t>
            </a:r>
            <a:endParaRPr lang="en-US" altLang="zh-TW" smtClean="0"/>
          </a:p>
          <a:p>
            <a:endParaRPr lang="en-US" altLang="zh-TW" smtClean="0"/>
          </a:p>
          <a:p>
            <a:pPr fontAlgn="base"/>
            <a:r>
              <a:rPr lang="en-US" altLang="zh-TW" sz="1200" b="1" i="0" u="sng" kern="1200" smtClean="0">
                <a:solidFill>
                  <a:schemeClr val="tx1"/>
                </a:solidFill>
                <a:effectLst/>
                <a:latin typeface="+mn-lt"/>
                <a:ea typeface="+mn-ea"/>
                <a:cs typeface="+mn-cs"/>
              </a:rPr>
              <a:t>In Band DTMF</a:t>
            </a:r>
            <a:endParaRPr lang="en-US" altLang="zh-TW" sz="1200" b="0" i="0" kern="1200" smtClean="0">
              <a:solidFill>
                <a:schemeClr val="tx1"/>
              </a:solidFill>
              <a:effectLst/>
              <a:latin typeface="+mn-lt"/>
              <a:ea typeface="+mn-ea"/>
              <a:cs typeface="+mn-cs"/>
            </a:endParaRPr>
          </a:p>
          <a:p>
            <a:pPr fontAlgn="base"/>
            <a:r>
              <a:rPr lang="en-US" altLang="zh-TW" sz="1200" b="0" i="0" u="sng" kern="1200" smtClean="0">
                <a:solidFill>
                  <a:schemeClr val="tx1"/>
                </a:solidFill>
                <a:effectLst/>
                <a:latin typeface="+mn-lt"/>
                <a:ea typeface="+mn-ea"/>
                <a:cs typeface="+mn-cs"/>
              </a:rPr>
              <a:t>In Band DTMF</a:t>
            </a:r>
            <a:r>
              <a:rPr lang="zh-TW" altLang="en-US" sz="1200" b="0" i="0" u="sng" kern="1200" smtClean="0">
                <a:solidFill>
                  <a:schemeClr val="tx1"/>
                </a:solidFill>
                <a:effectLst/>
                <a:latin typeface="+mn-lt"/>
                <a:ea typeface="+mn-ea"/>
                <a:cs typeface="+mn-cs"/>
              </a:rPr>
              <a:t>是指直接將</a:t>
            </a:r>
            <a:r>
              <a:rPr lang="en-US" altLang="zh-TW" sz="1200" b="0" i="0" u="sng" kern="1200" smtClean="0">
                <a:solidFill>
                  <a:schemeClr val="tx1"/>
                </a:solidFill>
                <a:effectLst/>
                <a:latin typeface="+mn-lt"/>
                <a:ea typeface="+mn-ea"/>
                <a:cs typeface="+mn-cs"/>
              </a:rPr>
              <a:t>DTMF</a:t>
            </a:r>
            <a:r>
              <a:rPr lang="zh-TW" altLang="en-US" sz="1200" b="0" i="0" u="sng" kern="1200" smtClean="0">
                <a:solidFill>
                  <a:schemeClr val="tx1"/>
                </a:solidFill>
                <a:effectLst/>
                <a:latin typeface="+mn-lt"/>
                <a:ea typeface="+mn-ea"/>
                <a:cs typeface="+mn-cs"/>
              </a:rPr>
              <a:t>的音頻數字信號不經任何處理直接打成</a:t>
            </a:r>
            <a:r>
              <a:rPr lang="en-US" altLang="zh-TW" sz="1200" b="0" i="0" u="sng" kern="1200" smtClean="0">
                <a:solidFill>
                  <a:schemeClr val="tx1"/>
                </a:solidFill>
                <a:effectLst/>
                <a:latin typeface="+mn-lt"/>
                <a:ea typeface="+mn-ea"/>
                <a:cs typeface="+mn-cs"/>
              </a:rPr>
              <a:t>RTP</a:t>
            </a:r>
            <a:r>
              <a:rPr lang="zh-TW" altLang="en-US" sz="1200" b="0" i="0" u="sng" kern="1200" smtClean="0">
                <a:solidFill>
                  <a:schemeClr val="tx1"/>
                </a:solidFill>
                <a:effectLst/>
                <a:latin typeface="+mn-lt"/>
                <a:ea typeface="+mn-ea"/>
                <a:cs typeface="+mn-cs"/>
              </a:rPr>
              <a:t>包在</a:t>
            </a:r>
            <a:r>
              <a:rPr lang="en-US" altLang="zh-TW" sz="1200" b="0" i="0" u="sng" kern="1200" smtClean="0">
                <a:solidFill>
                  <a:schemeClr val="tx1"/>
                </a:solidFill>
                <a:effectLst/>
                <a:latin typeface="+mn-lt"/>
                <a:ea typeface="+mn-ea"/>
                <a:cs typeface="+mn-cs"/>
              </a:rPr>
              <a:t>IP</a:t>
            </a:r>
            <a:r>
              <a:rPr lang="zh-TW" altLang="en-US" sz="1200" b="0" i="0" u="sng" kern="1200" smtClean="0">
                <a:solidFill>
                  <a:schemeClr val="tx1"/>
                </a:solidFill>
                <a:effectLst/>
                <a:latin typeface="+mn-lt"/>
                <a:ea typeface="+mn-ea"/>
                <a:cs typeface="+mn-cs"/>
              </a:rPr>
              <a:t>網中傳輸。其中可能和用戶的語音媒體流混合（</a:t>
            </a:r>
            <a:r>
              <a:rPr lang="en-US" altLang="zh-TW" sz="1200" b="0" i="0" u="sng" kern="1200" smtClean="0">
                <a:solidFill>
                  <a:schemeClr val="tx1"/>
                </a:solidFill>
                <a:effectLst/>
                <a:latin typeface="+mn-lt"/>
                <a:ea typeface="+mn-ea"/>
                <a:cs typeface="+mn-cs"/>
              </a:rPr>
              <a:t>mix</a:t>
            </a:r>
            <a:r>
              <a:rPr lang="zh-TW" altLang="en-US" sz="1200" b="0" i="0" u="sng" kern="1200" smtClean="0">
                <a:solidFill>
                  <a:schemeClr val="tx1"/>
                </a:solidFill>
                <a:effectLst/>
                <a:latin typeface="+mn-lt"/>
                <a:ea typeface="+mn-ea"/>
                <a:cs typeface="+mn-cs"/>
              </a:rPr>
              <a:t>）在一起傳輸。程序要獲知哪個包有</a:t>
            </a:r>
            <a:r>
              <a:rPr lang="en-US" altLang="zh-TW" sz="1200" b="0" i="0" u="sng" kern="1200" smtClean="0">
                <a:solidFill>
                  <a:schemeClr val="tx1"/>
                </a:solidFill>
                <a:effectLst/>
                <a:latin typeface="+mn-lt"/>
                <a:ea typeface="+mn-ea"/>
                <a:cs typeface="+mn-cs"/>
              </a:rPr>
              <a:t>DTMF</a:t>
            </a:r>
            <a:r>
              <a:rPr lang="zh-TW" altLang="en-US" sz="1200" b="0" i="0" u="sng" kern="1200" smtClean="0">
                <a:solidFill>
                  <a:schemeClr val="tx1"/>
                </a:solidFill>
                <a:effectLst/>
                <a:latin typeface="+mn-lt"/>
                <a:ea typeface="+mn-ea"/>
                <a:cs typeface="+mn-cs"/>
              </a:rPr>
              <a:t>信號，是什麼</a:t>
            </a:r>
            <a:r>
              <a:rPr lang="en-US" altLang="zh-TW" sz="1200" b="0" i="0" u="sng" kern="1200" smtClean="0">
                <a:solidFill>
                  <a:schemeClr val="tx1"/>
                </a:solidFill>
                <a:effectLst/>
                <a:latin typeface="+mn-lt"/>
                <a:ea typeface="+mn-ea"/>
                <a:cs typeface="+mn-cs"/>
              </a:rPr>
              <a:t>DTMF</a:t>
            </a:r>
            <a:r>
              <a:rPr lang="zh-TW" altLang="en-US" sz="1200" b="0" i="0" u="sng" kern="1200" smtClean="0">
                <a:solidFill>
                  <a:schemeClr val="tx1"/>
                </a:solidFill>
                <a:effectLst/>
                <a:latin typeface="+mn-lt"/>
                <a:ea typeface="+mn-ea"/>
                <a:cs typeface="+mn-cs"/>
              </a:rPr>
              <a:t>信號，必須實時檢查每個</a:t>
            </a:r>
            <a:r>
              <a:rPr lang="en-US" altLang="zh-TW" sz="1200" b="0" i="0" u="sng" kern="1200" smtClean="0">
                <a:solidFill>
                  <a:schemeClr val="tx1"/>
                </a:solidFill>
                <a:effectLst/>
                <a:latin typeface="+mn-lt"/>
                <a:ea typeface="+mn-ea"/>
                <a:cs typeface="+mn-cs"/>
              </a:rPr>
              <a:t>RTP</a:t>
            </a:r>
            <a:r>
              <a:rPr lang="zh-TW" altLang="en-US" sz="1200" b="0" i="0" u="sng" kern="1200" smtClean="0">
                <a:solidFill>
                  <a:schemeClr val="tx1"/>
                </a:solidFill>
                <a:effectLst/>
                <a:latin typeface="+mn-lt"/>
                <a:ea typeface="+mn-ea"/>
                <a:cs typeface="+mn-cs"/>
              </a:rPr>
              <a:t>包裏面的媒體流數據，分析它的頻域。</a:t>
            </a:r>
            <a:endParaRPr lang="zh-TW" altLang="en-US" sz="1200" b="0" i="0" kern="1200" smtClean="0">
              <a:solidFill>
                <a:schemeClr val="tx1"/>
              </a:solidFill>
              <a:effectLst/>
              <a:latin typeface="+mn-lt"/>
              <a:ea typeface="+mn-ea"/>
              <a:cs typeface="+mn-cs"/>
            </a:endParaRPr>
          </a:p>
          <a:p>
            <a:pPr fontAlgn="base"/>
            <a:r>
              <a:rPr lang="en-US" altLang="zh-TW" sz="1200" b="0" i="0" u="sng" kern="1200" smtClean="0">
                <a:solidFill>
                  <a:schemeClr val="tx1"/>
                </a:solidFill>
                <a:effectLst/>
                <a:latin typeface="+mn-lt"/>
                <a:ea typeface="+mn-ea"/>
                <a:cs typeface="+mn-cs"/>
              </a:rPr>
              <a:t>l         </a:t>
            </a:r>
            <a:r>
              <a:rPr lang="en-US" altLang="zh-TW" sz="1200" b="1" i="0" u="sng" kern="1200" smtClean="0">
                <a:solidFill>
                  <a:schemeClr val="tx1"/>
                </a:solidFill>
                <a:effectLst/>
                <a:latin typeface="+mn-lt"/>
                <a:ea typeface="+mn-ea"/>
                <a:cs typeface="+mn-cs"/>
              </a:rPr>
              <a:t>Out of Band DTMF(RFC 2833)</a:t>
            </a:r>
            <a:endParaRPr lang="en-US" altLang="zh-TW" sz="1200" b="0" i="0" kern="1200" smtClean="0">
              <a:solidFill>
                <a:schemeClr val="tx1"/>
              </a:solidFill>
              <a:effectLst/>
              <a:latin typeface="+mn-lt"/>
              <a:ea typeface="+mn-ea"/>
              <a:cs typeface="+mn-cs"/>
            </a:endParaRPr>
          </a:p>
          <a:p>
            <a:pPr fontAlgn="base"/>
            <a:r>
              <a:rPr lang="en-US" altLang="zh-TW" sz="1200" b="0" i="0" u="sng" kern="1200" smtClean="0">
                <a:solidFill>
                  <a:schemeClr val="tx1"/>
                </a:solidFill>
                <a:effectLst/>
                <a:latin typeface="+mn-lt"/>
                <a:ea typeface="+mn-ea"/>
                <a:cs typeface="+mn-cs"/>
              </a:rPr>
              <a:t>Out of Band DTMF</a:t>
            </a:r>
            <a:r>
              <a:rPr lang="zh-TW" altLang="en-US" sz="1200" b="0" i="0" u="sng" kern="1200" smtClean="0">
                <a:solidFill>
                  <a:schemeClr val="tx1"/>
                </a:solidFill>
                <a:effectLst/>
                <a:latin typeface="+mn-lt"/>
                <a:ea typeface="+mn-ea"/>
                <a:cs typeface="+mn-cs"/>
              </a:rPr>
              <a:t>是</a:t>
            </a:r>
            <a:r>
              <a:rPr lang="en-US" altLang="zh-TW" sz="1200" b="0" i="0" u="sng" kern="1200" smtClean="0">
                <a:solidFill>
                  <a:schemeClr val="tx1"/>
                </a:solidFill>
                <a:effectLst/>
                <a:latin typeface="+mn-lt"/>
                <a:ea typeface="+mn-ea"/>
                <a:cs typeface="+mn-cs"/>
              </a:rPr>
              <a:t>DTMF</a:t>
            </a:r>
            <a:r>
              <a:rPr lang="zh-TW" altLang="en-US" sz="1200" b="0" i="0" u="sng" kern="1200" smtClean="0">
                <a:solidFill>
                  <a:schemeClr val="tx1"/>
                </a:solidFill>
                <a:effectLst/>
                <a:latin typeface="+mn-lt"/>
                <a:ea typeface="+mn-ea"/>
                <a:cs typeface="+mn-cs"/>
              </a:rPr>
              <a:t>信號用專門的</a:t>
            </a:r>
            <a:r>
              <a:rPr lang="en-US" altLang="zh-TW" sz="1200" b="0" i="0" u="sng" kern="1200" smtClean="0">
                <a:solidFill>
                  <a:schemeClr val="tx1"/>
                </a:solidFill>
                <a:effectLst/>
                <a:latin typeface="+mn-lt"/>
                <a:ea typeface="+mn-ea"/>
                <a:cs typeface="+mn-cs"/>
              </a:rPr>
              <a:t>RTP</a:t>
            </a:r>
            <a:r>
              <a:rPr lang="zh-TW" altLang="en-US" sz="1200" b="0" i="0" u="sng" kern="1200" smtClean="0">
                <a:solidFill>
                  <a:schemeClr val="tx1"/>
                </a:solidFill>
                <a:effectLst/>
                <a:latin typeface="+mn-lt"/>
                <a:ea typeface="+mn-ea"/>
                <a:cs typeface="+mn-cs"/>
              </a:rPr>
              <a:t>包進行標識，在</a:t>
            </a:r>
            <a:r>
              <a:rPr lang="en-US" altLang="zh-TW" sz="1200" b="0" i="0" u="sng" kern="1200" smtClean="0">
                <a:solidFill>
                  <a:schemeClr val="tx1"/>
                </a:solidFill>
                <a:effectLst/>
                <a:latin typeface="+mn-lt"/>
                <a:ea typeface="+mn-ea"/>
                <a:cs typeface="+mn-cs"/>
              </a:rPr>
              <a:t>RTP</a:t>
            </a:r>
            <a:r>
              <a:rPr lang="zh-TW" altLang="en-US" sz="1200" b="0" i="0" u="sng" kern="1200" smtClean="0">
                <a:solidFill>
                  <a:schemeClr val="tx1"/>
                </a:solidFill>
                <a:effectLst/>
                <a:latin typeface="+mn-lt"/>
                <a:ea typeface="+mn-ea"/>
                <a:cs typeface="+mn-cs"/>
              </a:rPr>
              <a:t>包的頭域中就可得知該包是</a:t>
            </a:r>
            <a:r>
              <a:rPr lang="en-US" altLang="zh-TW" sz="1200" b="0" i="0" u="sng" kern="1200" smtClean="0">
                <a:solidFill>
                  <a:schemeClr val="tx1"/>
                </a:solidFill>
                <a:effectLst/>
                <a:latin typeface="+mn-lt"/>
                <a:ea typeface="+mn-ea"/>
                <a:cs typeface="+mn-cs"/>
              </a:rPr>
              <a:t>DTMF</a:t>
            </a:r>
            <a:r>
              <a:rPr lang="zh-TW" altLang="en-US" sz="1200" b="0" i="0" u="sng" kern="1200" smtClean="0">
                <a:solidFill>
                  <a:schemeClr val="tx1"/>
                </a:solidFill>
                <a:effectLst/>
                <a:latin typeface="+mn-lt"/>
                <a:ea typeface="+mn-ea"/>
                <a:cs typeface="+mn-cs"/>
              </a:rPr>
              <a:t>包，並且知道是什麼</a:t>
            </a:r>
            <a:r>
              <a:rPr lang="en-US" altLang="zh-TW" sz="1200" b="0" i="0" u="sng" kern="1200" smtClean="0">
                <a:solidFill>
                  <a:schemeClr val="tx1"/>
                </a:solidFill>
                <a:effectLst/>
                <a:latin typeface="+mn-lt"/>
                <a:ea typeface="+mn-ea"/>
                <a:cs typeface="+mn-cs"/>
              </a:rPr>
              <a:t>DTMF</a:t>
            </a:r>
            <a:r>
              <a:rPr lang="zh-TW" altLang="en-US" sz="1200" b="0" i="0" u="sng" kern="1200" smtClean="0">
                <a:solidFill>
                  <a:schemeClr val="tx1"/>
                </a:solidFill>
                <a:effectLst/>
                <a:latin typeface="+mn-lt"/>
                <a:ea typeface="+mn-ea"/>
                <a:cs typeface="+mn-cs"/>
              </a:rPr>
              <a:t>信號。</a:t>
            </a:r>
            <a:r>
              <a:rPr lang="en-US" altLang="zh-TW" sz="1200" b="0" i="0" u="sng" kern="1200" smtClean="0">
                <a:solidFill>
                  <a:schemeClr val="tx1"/>
                </a:solidFill>
                <a:effectLst/>
                <a:latin typeface="+mn-lt"/>
                <a:ea typeface="+mn-ea"/>
                <a:cs typeface="+mn-cs"/>
              </a:rPr>
              <a:t>RFC2833</a:t>
            </a:r>
            <a:r>
              <a:rPr lang="zh-TW" altLang="en-US" sz="1200" b="0" i="0" u="sng" kern="1200" smtClean="0">
                <a:solidFill>
                  <a:schemeClr val="tx1"/>
                </a:solidFill>
                <a:effectLst/>
                <a:latin typeface="+mn-lt"/>
                <a:ea typeface="+mn-ea"/>
                <a:cs typeface="+mn-cs"/>
              </a:rPr>
              <a:t>專門對此有定義。</a:t>
            </a:r>
            <a:endParaRPr lang="zh-TW" altLang="en-US" sz="1200" b="0" i="0" kern="1200" smtClean="0">
              <a:solidFill>
                <a:schemeClr val="tx1"/>
              </a:solidFill>
              <a:effectLst/>
              <a:latin typeface="+mn-lt"/>
              <a:ea typeface="+mn-ea"/>
              <a:cs typeface="+mn-cs"/>
            </a:endParaRPr>
          </a:p>
          <a:p>
            <a:endParaRPr lang="zh-TW" altLang="en-US"/>
          </a:p>
        </p:txBody>
      </p:sp>
      <p:sp>
        <p:nvSpPr>
          <p:cNvPr id="4" name="Slide Number Placeholder 3"/>
          <p:cNvSpPr>
            <a:spLocks noGrp="1"/>
          </p:cNvSpPr>
          <p:nvPr>
            <p:ph type="sldNum" sz="quarter" idx="10"/>
          </p:nvPr>
        </p:nvSpPr>
        <p:spPr/>
        <p:txBody>
          <a:bodyPr/>
          <a:lstStyle/>
          <a:p>
            <a:fld id="{934B4BB9-627E-4826-AC48-EA57EDDC3A86}" type="slidenum">
              <a:rPr lang="zh-TW" altLang="en-US" smtClean="0"/>
              <a:t>43</a:t>
            </a:fld>
            <a:endParaRPr lang="zh-TW" altLang="en-US"/>
          </a:p>
        </p:txBody>
      </p:sp>
    </p:spTree>
    <p:extLst>
      <p:ext uri="{BB962C8B-B14F-4D97-AF65-F5344CB8AC3E}">
        <p14:creationId xmlns:p14="http://schemas.microsoft.com/office/powerpoint/2010/main" val="214962412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TW" altLang="zh-TW" sz="1200" kern="1200" dirty="0" smtClean="0">
                <a:solidFill>
                  <a:schemeClr val="tx1"/>
                </a:solidFill>
                <a:effectLst/>
                <a:latin typeface="+mn-lt"/>
                <a:ea typeface="+mn-ea"/>
                <a:cs typeface="+mn-cs"/>
              </a:rPr>
              <a:t>這邊是要介紹</a:t>
            </a:r>
            <a:r>
              <a:rPr lang="en-US" altLang="zh-TW" sz="1200" kern="1200" dirty="0" smtClean="0">
                <a:solidFill>
                  <a:schemeClr val="tx1"/>
                </a:solidFill>
                <a:effectLst/>
                <a:latin typeface="+mn-lt"/>
                <a:ea typeface="+mn-ea"/>
                <a:cs typeface="+mn-cs"/>
              </a:rPr>
              <a:t>point to point</a:t>
            </a:r>
            <a:r>
              <a:rPr lang="zh-TW" altLang="zh-TW" sz="1200" kern="1200" dirty="0" smtClean="0">
                <a:solidFill>
                  <a:schemeClr val="tx1"/>
                </a:solidFill>
                <a:effectLst/>
                <a:latin typeface="+mn-lt"/>
                <a:ea typeface="+mn-ea"/>
                <a:cs typeface="+mn-cs"/>
              </a:rPr>
              <a:t>的意思</a:t>
            </a:r>
            <a:r>
              <a:rPr lang="en-US" altLang="zh-TW" sz="1200" kern="1200" dirty="0" smtClean="0">
                <a:solidFill>
                  <a:schemeClr val="tx1"/>
                </a:solidFill>
                <a:effectLst/>
                <a:latin typeface="+mn-lt"/>
                <a:ea typeface="+mn-ea"/>
                <a:cs typeface="+mn-cs"/>
              </a:rPr>
              <a:t>,</a:t>
            </a:r>
            <a:r>
              <a:rPr lang="zh-TW" altLang="zh-TW" sz="1200" kern="1200" dirty="0" smtClean="0">
                <a:solidFill>
                  <a:schemeClr val="tx1"/>
                </a:solidFill>
                <a:effectLst/>
                <a:latin typeface="+mn-lt"/>
                <a:ea typeface="+mn-ea"/>
                <a:cs typeface="+mn-cs"/>
              </a:rPr>
              <a:t>本篇利用</a:t>
            </a:r>
            <a:r>
              <a:rPr lang="en-US" altLang="zh-TW" sz="1200" kern="1200" dirty="0" smtClean="0">
                <a:solidFill>
                  <a:schemeClr val="tx1"/>
                </a:solidFill>
                <a:effectLst/>
                <a:latin typeface="+mn-lt"/>
                <a:ea typeface="+mn-ea"/>
                <a:cs typeface="+mn-cs"/>
              </a:rPr>
              <a:t>Proxy</a:t>
            </a:r>
            <a:r>
              <a:rPr lang="zh-TW" altLang="zh-TW" sz="1200" kern="1200" dirty="0" smtClean="0">
                <a:solidFill>
                  <a:schemeClr val="tx1"/>
                </a:solidFill>
                <a:effectLst/>
                <a:latin typeface="+mn-lt"/>
                <a:ea typeface="+mn-ea"/>
                <a:cs typeface="+mn-cs"/>
              </a:rPr>
              <a:t>的方式點對點的傳輸，即使</a:t>
            </a:r>
            <a:r>
              <a:rPr lang="en-US" altLang="zh-TW" sz="1200" kern="1200" dirty="0" smtClean="0">
                <a:solidFill>
                  <a:schemeClr val="tx1"/>
                </a:solidFill>
                <a:effectLst/>
                <a:latin typeface="+mn-lt"/>
                <a:ea typeface="+mn-ea"/>
                <a:cs typeface="+mn-cs"/>
              </a:rPr>
              <a:t>SIP</a:t>
            </a:r>
            <a:r>
              <a:rPr lang="zh-TW" altLang="zh-TW" sz="1200" kern="1200" dirty="0" smtClean="0">
                <a:solidFill>
                  <a:schemeClr val="tx1"/>
                </a:solidFill>
                <a:effectLst/>
                <a:latin typeface="+mn-lt"/>
                <a:ea typeface="+mn-ea"/>
                <a:cs typeface="+mn-cs"/>
              </a:rPr>
              <a:t>伺服器在遠端，也不會影響聲音傳輸所需的時間，只會影響到</a:t>
            </a:r>
            <a:r>
              <a:rPr lang="en-US" altLang="zh-TW" sz="1200" kern="1200" dirty="0" smtClean="0">
                <a:solidFill>
                  <a:schemeClr val="tx1"/>
                </a:solidFill>
                <a:effectLst/>
                <a:latin typeface="+mn-lt"/>
                <a:ea typeface="+mn-ea"/>
                <a:cs typeface="+mn-cs"/>
              </a:rPr>
              <a:t>Signaling</a:t>
            </a:r>
            <a:r>
              <a:rPr lang="zh-TW" altLang="zh-TW" sz="1200" kern="1200" dirty="0" smtClean="0">
                <a:solidFill>
                  <a:schemeClr val="tx1"/>
                </a:solidFill>
                <a:effectLst/>
                <a:latin typeface="+mn-lt"/>
                <a:ea typeface="+mn-ea"/>
                <a:cs typeface="+mn-cs"/>
              </a:rPr>
              <a:t>傳輸</a:t>
            </a:r>
            <a:r>
              <a:rPr lang="en-US" altLang="zh-TW" sz="1200" kern="1200" dirty="0" smtClean="0">
                <a:solidFill>
                  <a:schemeClr val="tx1"/>
                </a:solidFill>
                <a:effectLst/>
                <a:latin typeface="+mn-lt"/>
                <a:ea typeface="+mn-ea"/>
                <a:cs typeface="+mn-cs"/>
              </a:rPr>
              <a:t>,</a:t>
            </a:r>
            <a:r>
              <a:rPr lang="zh-TW" altLang="zh-TW" sz="1200" kern="1200" dirty="0" smtClean="0">
                <a:solidFill>
                  <a:schemeClr val="tx1"/>
                </a:solidFill>
                <a:effectLst/>
                <a:latin typeface="+mn-lt"/>
                <a:ea typeface="+mn-ea"/>
                <a:cs typeface="+mn-cs"/>
              </a:rPr>
              <a:t>所以不但減少</a:t>
            </a:r>
            <a:r>
              <a:rPr lang="en-US" altLang="zh-TW" sz="1200" kern="1200" dirty="0" smtClean="0">
                <a:solidFill>
                  <a:schemeClr val="tx1"/>
                </a:solidFill>
                <a:effectLst/>
                <a:latin typeface="+mn-lt"/>
                <a:ea typeface="+mn-ea"/>
                <a:cs typeface="+mn-cs"/>
              </a:rPr>
              <a:t>server</a:t>
            </a:r>
            <a:r>
              <a:rPr lang="zh-TW" altLang="zh-TW" sz="1200" kern="1200" dirty="0" smtClean="0">
                <a:solidFill>
                  <a:schemeClr val="tx1"/>
                </a:solidFill>
                <a:effectLst/>
                <a:latin typeface="+mn-lt"/>
                <a:ea typeface="+mn-ea"/>
                <a:cs typeface="+mn-cs"/>
              </a:rPr>
              <a:t>的效能負擔</a:t>
            </a:r>
            <a:r>
              <a:rPr lang="en-US" altLang="zh-TW" sz="1200" kern="1200" dirty="0" smtClean="0">
                <a:solidFill>
                  <a:schemeClr val="tx1"/>
                </a:solidFill>
                <a:effectLst/>
                <a:latin typeface="+mn-lt"/>
                <a:ea typeface="+mn-ea"/>
                <a:cs typeface="+mn-cs"/>
              </a:rPr>
              <a:t>,</a:t>
            </a:r>
            <a:r>
              <a:rPr lang="zh-TW" altLang="zh-TW" sz="1200" kern="1200" dirty="0" smtClean="0">
                <a:solidFill>
                  <a:schemeClr val="tx1"/>
                </a:solidFill>
                <a:effectLst/>
                <a:latin typeface="+mn-lt"/>
                <a:ea typeface="+mn-ea"/>
                <a:cs typeface="+mn-cs"/>
              </a:rPr>
              <a:t>也減少還需傳到</a:t>
            </a:r>
            <a:r>
              <a:rPr lang="en-US" altLang="zh-TW" sz="1200" kern="1200" dirty="0" smtClean="0">
                <a:solidFill>
                  <a:schemeClr val="tx1"/>
                </a:solidFill>
                <a:effectLst/>
                <a:latin typeface="+mn-lt"/>
                <a:ea typeface="+mn-ea"/>
                <a:cs typeface="+mn-cs"/>
              </a:rPr>
              <a:t>Server</a:t>
            </a:r>
            <a:r>
              <a:rPr lang="zh-TW" altLang="zh-TW" sz="1200" kern="1200" dirty="0" smtClean="0">
                <a:solidFill>
                  <a:schemeClr val="tx1"/>
                </a:solidFill>
                <a:effectLst/>
                <a:latin typeface="+mn-lt"/>
                <a:ea typeface="+mn-ea"/>
                <a:cs typeface="+mn-cs"/>
              </a:rPr>
              <a:t>所經過的時間以及可能造成的封包遺失</a:t>
            </a:r>
            <a:r>
              <a:rPr lang="en-US" altLang="zh-TW" sz="1200" kern="1200" dirty="0" smtClean="0">
                <a:solidFill>
                  <a:schemeClr val="tx1"/>
                </a:solidFill>
                <a:effectLst/>
                <a:latin typeface="+mn-lt"/>
                <a:ea typeface="+mn-ea"/>
                <a:cs typeface="+mn-cs"/>
              </a:rPr>
              <a:t>.;</a:t>
            </a:r>
            <a:r>
              <a:rPr lang="zh-TW" altLang="zh-TW" sz="1200" kern="1200" dirty="0" smtClean="0">
                <a:solidFill>
                  <a:schemeClr val="tx1"/>
                </a:solidFill>
                <a:effectLst/>
                <a:latin typeface="+mn-lt"/>
                <a:ea typeface="+mn-ea"/>
                <a:cs typeface="+mn-cs"/>
              </a:rPr>
              <a:t>相對於</a:t>
            </a:r>
            <a:r>
              <a:rPr lang="en-US" altLang="zh-TW" sz="1200" kern="1200" dirty="0" smtClean="0">
                <a:solidFill>
                  <a:schemeClr val="tx1"/>
                </a:solidFill>
                <a:effectLst/>
                <a:latin typeface="+mn-lt"/>
                <a:ea typeface="+mn-ea"/>
                <a:cs typeface="+mn-cs"/>
              </a:rPr>
              <a:t>back to back </a:t>
            </a:r>
            <a:r>
              <a:rPr lang="zh-TW" altLang="zh-TW" sz="1200" kern="1200" dirty="0" smtClean="0">
                <a:solidFill>
                  <a:schemeClr val="tx1"/>
                </a:solidFill>
                <a:effectLst/>
                <a:latin typeface="+mn-lt"/>
                <a:ea typeface="+mn-ea"/>
                <a:cs typeface="+mn-cs"/>
              </a:rPr>
              <a:t>的方式</a:t>
            </a:r>
            <a:r>
              <a:rPr lang="en-US" altLang="zh-TW" sz="1200" kern="1200" dirty="0" smtClean="0">
                <a:solidFill>
                  <a:schemeClr val="tx1"/>
                </a:solidFill>
                <a:effectLst/>
                <a:latin typeface="+mn-lt"/>
                <a:ea typeface="+mn-ea"/>
                <a:cs typeface="+mn-cs"/>
              </a:rPr>
              <a:t>,</a:t>
            </a:r>
            <a:r>
              <a:rPr lang="zh-TW" altLang="zh-TW" sz="1200" kern="1200" dirty="0" smtClean="0">
                <a:solidFill>
                  <a:schemeClr val="tx1"/>
                </a:solidFill>
                <a:effectLst/>
                <a:latin typeface="+mn-lt"/>
                <a:ea typeface="+mn-ea"/>
                <a:cs typeface="+mn-cs"/>
              </a:rPr>
              <a:t>儘管兩人都在附近</a:t>
            </a:r>
            <a:r>
              <a:rPr lang="en-US" altLang="zh-TW" sz="1200" kern="1200" dirty="0" smtClean="0">
                <a:solidFill>
                  <a:schemeClr val="tx1"/>
                </a:solidFill>
                <a:effectLst/>
                <a:latin typeface="+mn-lt"/>
                <a:ea typeface="+mn-ea"/>
                <a:cs typeface="+mn-cs"/>
              </a:rPr>
              <a:t>,</a:t>
            </a:r>
            <a:r>
              <a:rPr lang="zh-TW" altLang="zh-TW" sz="1200" kern="1200" dirty="0" smtClean="0">
                <a:solidFill>
                  <a:schemeClr val="tx1"/>
                </a:solidFill>
                <a:effectLst/>
                <a:latin typeface="+mn-lt"/>
                <a:ea typeface="+mn-ea"/>
                <a:cs typeface="+mn-cs"/>
              </a:rPr>
              <a:t>卻還是要將聲音傳送至遠方</a:t>
            </a:r>
            <a:r>
              <a:rPr lang="en-US" altLang="zh-TW" sz="1200" kern="1200" dirty="0" smtClean="0">
                <a:solidFill>
                  <a:schemeClr val="tx1"/>
                </a:solidFill>
                <a:effectLst/>
                <a:latin typeface="+mn-lt"/>
                <a:ea typeface="+mn-ea"/>
                <a:cs typeface="+mn-cs"/>
              </a:rPr>
              <a:t>server</a:t>
            </a:r>
            <a:r>
              <a:rPr lang="zh-TW" altLang="zh-TW" sz="1200" kern="1200" dirty="0" smtClean="0">
                <a:solidFill>
                  <a:schemeClr val="tx1"/>
                </a:solidFill>
                <a:effectLst/>
                <a:latin typeface="+mn-lt"/>
                <a:ea typeface="+mn-ea"/>
                <a:cs typeface="+mn-cs"/>
              </a:rPr>
              <a:t>再繞回來</a:t>
            </a:r>
            <a:r>
              <a:rPr lang="en-US" altLang="zh-TW" sz="1200" kern="1200" dirty="0" smtClean="0">
                <a:solidFill>
                  <a:schemeClr val="tx1"/>
                </a:solidFill>
                <a:effectLst/>
                <a:latin typeface="+mn-lt"/>
                <a:ea typeface="+mn-ea"/>
                <a:cs typeface="+mn-cs"/>
              </a:rPr>
              <a:t>,</a:t>
            </a:r>
            <a:r>
              <a:rPr lang="zh-TW" altLang="zh-TW" sz="1200" kern="1200" dirty="0" smtClean="0">
                <a:solidFill>
                  <a:schemeClr val="tx1"/>
                </a:solidFill>
                <a:effectLst/>
                <a:latin typeface="+mn-lt"/>
                <a:ea typeface="+mn-ea"/>
                <a:cs typeface="+mn-cs"/>
              </a:rPr>
              <a:t>浪費很多時間</a:t>
            </a:r>
            <a:endParaRPr lang="zh-TW" altLang="zh-TW"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34B4BB9-627E-4826-AC48-EA57EDDC3A86}" type="slidenum">
              <a:rPr lang="zh-TW" altLang="en-US" smtClean="0"/>
              <a:t>44</a:t>
            </a:fld>
            <a:endParaRPr lang="zh-TW" altLang="en-US"/>
          </a:p>
        </p:txBody>
      </p:sp>
    </p:spTree>
    <p:extLst>
      <p:ext uri="{BB962C8B-B14F-4D97-AF65-F5344CB8AC3E}">
        <p14:creationId xmlns:p14="http://schemas.microsoft.com/office/powerpoint/2010/main" val="16094588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TW" altLang="zh-TW" sz="1200" kern="1200" dirty="0" smtClean="0">
                <a:solidFill>
                  <a:schemeClr val="tx1"/>
                </a:solidFill>
                <a:effectLst/>
                <a:latin typeface="+mn-lt"/>
                <a:ea typeface="+mn-ea"/>
                <a:cs typeface="+mn-cs"/>
              </a:rPr>
              <a:t>首先要介紹的是</a:t>
            </a:r>
            <a:r>
              <a:rPr lang="en-US" altLang="zh-TW" sz="1200" kern="1200" dirty="0" smtClean="0">
                <a:solidFill>
                  <a:schemeClr val="tx1"/>
                </a:solidFill>
                <a:effectLst/>
                <a:latin typeface="+mn-lt"/>
                <a:ea typeface="+mn-ea"/>
                <a:cs typeface="+mn-cs"/>
              </a:rPr>
              <a:t>SIP server </a:t>
            </a:r>
            <a:r>
              <a:rPr lang="zh-TW" altLang="zh-TW" sz="1200" kern="1200" dirty="0" smtClean="0">
                <a:solidFill>
                  <a:schemeClr val="tx1"/>
                </a:solidFill>
                <a:effectLst/>
                <a:latin typeface="+mn-lt"/>
                <a:ea typeface="+mn-ea"/>
                <a:cs typeface="+mn-cs"/>
              </a:rPr>
              <a:t>在</a:t>
            </a:r>
            <a:r>
              <a:rPr lang="en-US" altLang="zh-TW" sz="1200" kern="1200" dirty="0" smtClean="0">
                <a:solidFill>
                  <a:schemeClr val="tx1"/>
                </a:solidFill>
                <a:effectLst/>
                <a:latin typeface="+mn-lt"/>
                <a:ea typeface="+mn-ea"/>
                <a:cs typeface="+mn-cs"/>
              </a:rPr>
              <a:t>signaling</a:t>
            </a:r>
            <a:r>
              <a:rPr lang="zh-TW" altLang="zh-TW" sz="1200" kern="1200" dirty="0" smtClean="0">
                <a:solidFill>
                  <a:schemeClr val="tx1"/>
                </a:solidFill>
                <a:effectLst/>
                <a:latin typeface="+mn-lt"/>
                <a:ea typeface="+mn-ea"/>
                <a:cs typeface="+mn-cs"/>
              </a:rPr>
              <a:t>的運作</a:t>
            </a:r>
            <a:r>
              <a:rPr lang="zh-TW" altLang="zh-TW" sz="1200" kern="1200" smtClean="0">
                <a:solidFill>
                  <a:schemeClr val="tx1"/>
                </a:solidFill>
                <a:effectLst/>
                <a:latin typeface="+mn-lt"/>
                <a:ea typeface="+mn-ea"/>
                <a:cs typeface="+mn-cs"/>
              </a:rPr>
              <a:t>流程</a:t>
            </a:r>
            <a:endParaRPr lang="zh-TW" altLang="zh-TW"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34B4BB9-627E-4826-AC48-EA57EDDC3A86}" type="slidenum">
              <a:rPr lang="zh-TW" altLang="en-US" smtClean="0"/>
              <a:t>3</a:t>
            </a:fld>
            <a:endParaRPr lang="zh-TW" altLang="en-US"/>
          </a:p>
        </p:txBody>
      </p:sp>
    </p:spTree>
    <p:extLst>
      <p:ext uri="{BB962C8B-B14F-4D97-AF65-F5344CB8AC3E}">
        <p14:creationId xmlns:p14="http://schemas.microsoft.com/office/powerpoint/2010/main" val="91206138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TW" smtClean="0"/>
              <a:t>SR(Source description)</a:t>
            </a:r>
          </a:p>
          <a:p>
            <a:r>
              <a:rPr lang="en-US" altLang="zh-TW" smtClean="0"/>
              <a:t>RR(Receiver description)</a:t>
            </a:r>
          </a:p>
          <a:p>
            <a:r>
              <a:rPr lang="en-US" altLang="zh-TW" smtClean="0"/>
              <a:t>SDES(Source Description Items</a:t>
            </a:r>
            <a:r>
              <a:rPr lang="zh-TW" altLang="en-US" smtClean="0"/>
              <a:t>，</a:t>
            </a:r>
            <a:r>
              <a:rPr lang="en-US" altLang="zh-TW" smtClean="0"/>
              <a:t>include items)</a:t>
            </a:r>
          </a:p>
          <a:p>
            <a:r>
              <a:rPr lang="en-US" altLang="zh-TW" smtClean="0"/>
              <a:t>APP(Application specific functions)</a:t>
            </a:r>
            <a:r>
              <a:rPr lang="zh-TW" altLang="en-US" smtClean="0"/>
              <a:t>及 </a:t>
            </a:r>
            <a:r>
              <a:rPr lang="en-US" altLang="zh-TW" smtClean="0"/>
              <a:t>BYE</a:t>
            </a:r>
          </a:p>
          <a:p>
            <a:endParaRPr lang="zh-TW" altLang="en-US"/>
          </a:p>
        </p:txBody>
      </p:sp>
      <p:sp>
        <p:nvSpPr>
          <p:cNvPr id="4" name="Slide Number Placeholder 3"/>
          <p:cNvSpPr>
            <a:spLocks noGrp="1"/>
          </p:cNvSpPr>
          <p:nvPr>
            <p:ph type="sldNum" sz="quarter" idx="10"/>
          </p:nvPr>
        </p:nvSpPr>
        <p:spPr/>
        <p:txBody>
          <a:bodyPr/>
          <a:lstStyle/>
          <a:p>
            <a:fld id="{934B4BB9-627E-4826-AC48-EA57EDDC3A86}" type="slidenum">
              <a:rPr lang="zh-TW" altLang="en-US" smtClean="0"/>
              <a:t>46</a:t>
            </a:fld>
            <a:endParaRPr lang="zh-TW" altLang="en-US"/>
          </a:p>
        </p:txBody>
      </p:sp>
    </p:spTree>
    <p:extLst>
      <p:ext uri="{BB962C8B-B14F-4D97-AF65-F5344CB8AC3E}">
        <p14:creationId xmlns:p14="http://schemas.microsoft.com/office/powerpoint/2010/main" val="383652059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TW" sz="1200" b="1" smtClean="0"/>
              <a:t>Sequence number</a:t>
            </a:r>
            <a:r>
              <a:rPr lang="zh-TW" altLang="en-US" sz="1200" smtClean="0"/>
              <a:t>：</a:t>
            </a:r>
            <a:r>
              <a:rPr lang="en-US" altLang="zh-TW" sz="1200" smtClean="0"/>
              <a:t>The sequence number increments by one for each RTP data packet sent. </a:t>
            </a:r>
          </a:p>
          <a:p>
            <a:endParaRPr lang="en-US" altLang="zh-TW" sz="1200" smtClean="0"/>
          </a:p>
          <a:p>
            <a:r>
              <a:rPr lang="en-US" altLang="zh-TW" sz="1200" b="1" smtClean="0"/>
              <a:t>Timestamp</a:t>
            </a:r>
            <a:r>
              <a:rPr lang="zh-TW" altLang="en-US" sz="1200" smtClean="0"/>
              <a:t>：</a:t>
            </a:r>
            <a:r>
              <a:rPr lang="en-US" altLang="zh-TW" sz="1200" smtClean="0"/>
              <a:t>The timestamp reflects the sampling instant of the first octet in the RTP data packet .</a:t>
            </a:r>
          </a:p>
          <a:p>
            <a:endParaRPr lang="en-US" altLang="zh-TW" sz="1200" smtClean="0"/>
          </a:p>
          <a:p>
            <a:r>
              <a:rPr lang="en-US" altLang="zh-TW" sz="1200" b="1" smtClean="0"/>
              <a:t>SSRC</a:t>
            </a:r>
            <a:r>
              <a:rPr lang="zh-TW" altLang="en-US" sz="1200" smtClean="0"/>
              <a:t>：</a:t>
            </a:r>
            <a:r>
              <a:rPr lang="en-US" altLang="zh-TW" sz="1200" smtClean="0"/>
              <a:t>The SSRC field identifies the synchronization source.</a:t>
            </a:r>
          </a:p>
          <a:p>
            <a:endParaRPr lang="zh-TW" altLang="en-US"/>
          </a:p>
        </p:txBody>
      </p:sp>
      <p:sp>
        <p:nvSpPr>
          <p:cNvPr id="4" name="Slide Number Placeholder 3"/>
          <p:cNvSpPr>
            <a:spLocks noGrp="1"/>
          </p:cNvSpPr>
          <p:nvPr>
            <p:ph type="sldNum" sz="quarter" idx="10"/>
          </p:nvPr>
        </p:nvSpPr>
        <p:spPr/>
        <p:txBody>
          <a:bodyPr/>
          <a:lstStyle/>
          <a:p>
            <a:fld id="{934B4BB9-627E-4826-AC48-EA57EDDC3A86}" type="slidenum">
              <a:rPr lang="zh-TW" altLang="en-US" smtClean="0"/>
              <a:t>47</a:t>
            </a:fld>
            <a:endParaRPr lang="zh-TW" altLang="en-US"/>
          </a:p>
        </p:txBody>
      </p:sp>
    </p:spTree>
    <p:extLst>
      <p:ext uri="{BB962C8B-B14F-4D97-AF65-F5344CB8AC3E}">
        <p14:creationId xmlns:p14="http://schemas.microsoft.com/office/powerpoint/2010/main" val="25868718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TW" sz="1200" kern="1200" smtClean="0">
                <a:solidFill>
                  <a:schemeClr val="tx1"/>
                </a:solidFill>
                <a:effectLst/>
                <a:latin typeface="+mn-lt"/>
                <a:ea typeface="+mn-ea"/>
                <a:cs typeface="+mn-cs"/>
              </a:rPr>
              <a:t>, </a:t>
            </a:r>
            <a:r>
              <a:rPr lang="zh-TW" altLang="zh-TW" sz="1200" kern="1200" smtClean="0">
                <a:solidFill>
                  <a:schemeClr val="tx1"/>
                </a:solidFill>
                <a:effectLst/>
                <a:latin typeface="+mn-lt"/>
                <a:ea typeface="+mn-ea"/>
                <a:cs typeface="+mn-cs"/>
              </a:rPr>
              <a:t>第一步</a:t>
            </a:r>
            <a:r>
              <a:rPr lang="en-US" altLang="zh-TW" sz="1200" kern="1200" smtClean="0">
                <a:solidFill>
                  <a:schemeClr val="tx1"/>
                </a:solidFill>
                <a:effectLst/>
                <a:latin typeface="+mn-lt"/>
                <a:ea typeface="+mn-ea"/>
                <a:cs typeface="+mn-cs"/>
              </a:rPr>
              <a:t>,</a:t>
            </a:r>
            <a:r>
              <a:rPr lang="zh-TW" altLang="en-US" sz="1200" kern="1200" smtClean="0">
                <a:solidFill>
                  <a:schemeClr val="tx1"/>
                </a:solidFill>
                <a:effectLst/>
                <a:latin typeface="+mn-lt"/>
                <a:ea typeface="+mn-ea"/>
                <a:cs typeface="+mn-cs"/>
              </a:rPr>
              <a:t>使用者</a:t>
            </a:r>
            <a:r>
              <a:rPr lang="zh-TW" altLang="zh-TW" sz="1200" kern="1200" smtClean="0">
                <a:solidFill>
                  <a:schemeClr val="tx1"/>
                </a:solidFill>
                <a:effectLst/>
                <a:latin typeface="+mn-lt"/>
                <a:ea typeface="+mn-ea"/>
                <a:cs typeface="+mn-cs"/>
              </a:rPr>
              <a:t> </a:t>
            </a:r>
            <a:r>
              <a:rPr lang="en-US" altLang="zh-TW" sz="1200" kern="1200" smtClean="0">
                <a:solidFill>
                  <a:schemeClr val="tx1"/>
                </a:solidFill>
                <a:effectLst/>
                <a:latin typeface="+mn-lt"/>
                <a:ea typeface="+mn-ea"/>
                <a:cs typeface="+mn-cs"/>
              </a:rPr>
              <a:t>(User Agent, UA)</a:t>
            </a:r>
            <a:r>
              <a:rPr lang="zh-TW" altLang="zh-TW" sz="1200" kern="1200" smtClean="0">
                <a:solidFill>
                  <a:schemeClr val="tx1"/>
                </a:solidFill>
                <a:effectLst/>
                <a:latin typeface="+mn-lt"/>
                <a:ea typeface="+mn-ea"/>
                <a:cs typeface="+mn-cs"/>
              </a:rPr>
              <a:t>必須向</a:t>
            </a:r>
            <a:r>
              <a:rPr lang="en-US" altLang="zh-TW" sz="1200" kern="1200" smtClean="0">
                <a:solidFill>
                  <a:schemeClr val="tx1"/>
                </a:solidFill>
                <a:effectLst/>
                <a:latin typeface="+mn-lt"/>
                <a:ea typeface="+mn-ea"/>
                <a:cs typeface="+mn-cs"/>
              </a:rPr>
              <a:t>SIP</a:t>
            </a:r>
            <a:r>
              <a:rPr lang="zh-TW" altLang="zh-TW" sz="1200" kern="1200" smtClean="0">
                <a:solidFill>
                  <a:schemeClr val="tx1"/>
                </a:solidFill>
                <a:effectLst/>
                <a:latin typeface="+mn-lt"/>
                <a:ea typeface="+mn-ea"/>
                <a:cs typeface="+mn-cs"/>
              </a:rPr>
              <a:t>伺服器進行註冊</a:t>
            </a:r>
            <a:r>
              <a:rPr lang="en-US" altLang="zh-TW" sz="1200" kern="1200" smtClean="0">
                <a:solidFill>
                  <a:schemeClr val="tx1"/>
                </a:solidFill>
                <a:effectLst/>
                <a:latin typeface="+mn-lt"/>
                <a:ea typeface="+mn-ea"/>
                <a:cs typeface="+mn-cs"/>
              </a:rPr>
              <a:t>(REGISTER)</a:t>
            </a:r>
            <a:r>
              <a:rPr lang="zh-TW" altLang="zh-TW" sz="1200" kern="1200" smtClean="0">
                <a:solidFill>
                  <a:schemeClr val="tx1"/>
                </a:solidFill>
                <a:effectLst/>
                <a:latin typeface="+mn-lt"/>
                <a:ea typeface="+mn-ea"/>
                <a:cs typeface="+mn-cs"/>
              </a:rPr>
              <a:t>；所以</a:t>
            </a:r>
            <a:r>
              <a:rPr lang="en-US" altLang="zh-TW" sz="1200" kern="1200" smtClean="0">
                <a:solidFill>
                  <a:schemeClr val="tx1"/>
                </a:solidFill>
                <a:effectLst/>
                <a:latin typeface="+mn-lt"/>
                <a:ea typeface="+mn-ea"/>
                <a:cs typeface="+mn-cs"/>
              </a:rPr>
              <a:t>UA1</a:t>
            </a:r>
            <a:r>
              <a:rPr lang="zh-TW" altLang="zh-TW" sz="1200" kern="1200" smtClean="0">
                <a:solidFill>
                  <a:schemeClr val="tx1"/>
                </a:solidFill>
                <a:effectLst/>
                <a:latin typeface="+mn-lt"/>
                <a:ea typeface="+mn-ea"/>
                <a:cs typeface="+mn-cs"/>
              </a:rPr>
              <a:t>與</a:t>
            </a:r>
            <a:r>
              <a:rPr lang="en-US" altLang="zh-TW" sz="1200" kern="1200" smtClean="0">
                <a:solidFill>
                  <a:schemeClr val="tx1"/>
                </a:solidFill>
                <a:effectLst/>
                <a:latin typeface="+mn-lt"/>
                <a:ea typeface="+mn-ea"/>
                <a:cs typeface="+mn-cs"/>
              </a:rPr>
              <a:t>UA2</a:t>
            </a:r>
            <a:r>
              <a:rPr lang="zh-TW" altLang="zh-TW" sz="1200" kern="1200" smtClean="0">
                <a:solidFill>
                  <a:schemeClr val="tx1"/>
                </a:solidFill>
                <a:effectLst/>
                <a:latin typeface="+mn-lt"/>
                <a:ea typeface="+mn-ea"/>
                <a:cs typeface="+mn-cs"/>
              </a:rPr>
              <a:t>都會發送</a:t>
            </a:r>
            <a:r>
              <a:rPr lang="en-US" altLang="zh-TW" sz="1200" kern="1200" smtClean="0">
                <a:solidFill>
                  <a:schemeClr val="tx1"/>
                </a:solidFill>
                <a:effectLst/>
                <a:latin typeface="+mn-lt"/>
                <a:ea typeface="+mn-ea"/>
                <a:cs typeface="+mn-cs"/>
              </a:rPr>
              <a:t>Register</a:t>
            </a:r>
            <a:r>
              <a:rPr lang="zh-TW" altLang="zh-TW" sz="1200" kern="1200" smtClean="0">
                <a:solidFill>
                  <a:schemeClr val="tx1"/>
                </a:solidFill>
                <a:effectLst/>
                <a:latin typeface="+mn-lt"/>
                <a:ea typeface="+mn-ea"/>
                <a:cs typeface="+mn-cs"/>
              </a:rPr>
              <a:t>的</a:t>
            </a:r>
            <a:r>
              <a:rPr lang="en-US" altLang="zh-TW" sz="1200" kern="1200" smtClean="0">
                <a:solidFill>
                  <a:schemeClr val="tx1"/>
                </a:solidFill>
                <a:effectLst/>
                <a:latin typeface="+mn-lt"/>
                <a:ea typeface="+mn-ea"/>
                <a:cs typeface="+mn-cs"/>
              </a:rPr>
              <a:t>signaling</a:t>
            </a:r>
            <a:r>
              <a:rPr lang="zh-TW" altLang="zh-TW" sz="1200" kern="1200" smtClean="0">
                <a:solidFill>
                  <a:schemeClr val="tx1"/>
                </a:solidFill>
                <a:effectLst/>
                <a:latin typeface="+mn-lt"/>
                <a:ea typeface="+mn-ea"/>
                <a:cs typeface="+mn-cs"/>
              </a:rPr>
              <a:t>給</a:t>
            </a:r>
            <a:r>
              <a:rPr lang="en-US" altLang="zh-TW" sz="1200" kern="1200" smtClean="0">
                <a:solidFill>
                  <a:schemeClr val="tx1"/>
                </a:solidFill>
                <a:effectLst/>
                <a:latin typeface="+mn-lt"/>
                <a:ea typeface="+mn-ea"/>
                <a:cs typeface="+mn-cs"/>
              </a:rPr>
              <a:t>server,</a:t>
            </a:r>
            <a:r>
              <a:rPr lang="zh-TW" altLang="zh-TW" sz="1200" kern="1200" smtClean="0">
                <a:solidFill>
                  <a:schemeClr val="tx1"/>
                </a:solidFill>
                <a:effectLst/>
                <a:latin typeface="+mn-lt"/>
                <a:ea typeface="+mn-ea"/>
                <a:cs typeface="+mn-cs"/>
              </a:rPr>
              <a:t>若是</a:t>
            </a:r>
            <a:r>
              <a:rPr lang="en-US" altLang="zh-TW" sz="1200" kern="1200" smtClean="0">
                <a:solidFill>
                  <a:schemeClr val="tx1"/>
                </a:solidFill>
                <a:effectLst/>
                <a:latin typeface="+mn-lt"/>
                <a:ea typeface="+mn-ea"/>
                <a:cs typeface="+mn-cs"/>
              </a:rPr>
              <a:t>Server</a:t>
            </a:r>
            <a:r>
              <a:rPr lang="zh-TW" altLang="zh-TW" sz="1200" kern="1200" smtClean="0">
                <a:solidFill>
                  <a:schemeClr val="tx1"/>
                </a:solidFill>
                <a:effectLst/>
                <a:latin typeface="+mn-lt"/>
                <a:ea typeface="+mn-ea"/>
                <a:cs typeface="+mn-cs"/>
              </a:rPr>
              <a:t>允許</a:t>
            </a:r>
            <a:r>
              <a:rPr lang="en-US" altLang="zh-TW" sz="1200" kern="1200" smtClean="0">
                <a:solidFill>
                  <a:schemeClr val="tx1"/>
                </a:solidFill>
                <a:effectLst/>
                <a:latin typeface="+mn-lt"/>
                <a:ea typeface="+mn-ea"/>
                <a:cs typeface="+mn-cs"/>
              </a:rPr>
              <a:t>,</a:t>
            </a:r>
            <a:r>
              <a:rPr lang="zh-TW" altLang="zh-TW" sz="1200" kern="1200" smtClean="0">
                <a:solidFill>
                  <a:schemeClr val="tx1"/>
                </a:solidFill>
                <a:effectLst/>
                <a:latin typeface="+mn-lt"/>
                <a:ea typeface="+mn-ea"/>
                <a:cs typeface="+mn-cs"/>
              </a:rPr>
              <a:t>就會回傳</a:t>
            </a:r>
            <a:r>
              <a:rPr lang="en-US" altLang="zh-TW" sz="1200" kern="1200" smtClean="0">
                <a:solidFill>
                  <a:schemeClr val="tx1"/>
                </a:solidFill>
                <a:effectLst/>
                <a:latin typeface="+mn-lt"/>
                <a:ea typeface="+mn-ea"/>
                <a:cs typeface="+mn-cs"/>
              </a:rPr>
              <a:t>200ok;</a:t>
            </a:r>
            <a:endParaRPr lang="zh-TW" altLang="zh-TW"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34B4BB9-627E-4826-AC48-EA57EDDC3A86}" type="slidenum">
              <a:rPr lang="zh-TW" altLang="en-US" smtClean="0"/>
              <a:t>4</a:t>
            </a:fld>
            <a:endParaRPr lang="zh-TW" altLang="en-US"/>
          </a:p>
        </p:txBody>
      </p:sp>
    </p:spTree>
    <p:extLst>
      <p:ext uri="{BB962C8B-B14F-4D97-AF65-F5344CB8AC3E}">
        <p14:creationId xmlns:p14="http://schemas.microsoft.com/office/powerpoint/2010/main" val="37084421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TW" altLang="zh-TW" sz="1200" kern="1200" smtClean="0">
                <a:solidFill>
                  <a:schemeClr val="tx1"/>
                </a:solidFill>
                <a:effectLst/>
                <a:latin typeface="+mn-lt"/>
                <a:ea typeface="+mn-ea"/>
                <a:cs typeface="+mn-cs"/>
              </a:rPr>
              <a:t>當</a:t>
            </a:r>
            <a:r>
              <a:rPr lang="zh-TW" altLang="en-US" sz="1200" kern="1200" smtClean="0">
                <a:solidFill>
                  <a:schemeClr val="tx1"/>
                </a:solidFill>
                <a:effectLst/>
                <a:latin typeface="+mn-lt"/>
                <a:ea typeface="+mn-ea"/>
                <a:cs typeface="+mn-cs"/>
              </a:rPr>
              <a:t>使用者</a:t>
            </a:r>
            <a:r>
              <a:rPr lang="zh-TW" altLang="zh-TW" sz="1200" kern="1200" smtClean="0">
                <a:solidFill>
                  <a:schemeClr val="tx1"/>
                </a:solidFill>
                <a:effectLst/>
                <a:latin typeface="+mn-lt"/>
                <a:ea typeface="+mn-ea"/>
                <a:cs typeface="+mn-cs"/>
              </a:rPr>
              <a:t>撥出電話時，則會送出邀請</a:t>
            </a:r>
            <a:r>
              <a:rPr lang="en-US" altLang="zh-TW" sz="1200" kern="1200" smtClean="0">
                <a:solidFill>
                  <a:schemeClr val="tx1"/>
                </a:solidFill>
                <a:effectLst/>
                <a:latin typeface="+mn-lt"/>
                <a:ea typeface="+mn-ea"/>
                <a:cs typeface="+mn-cs"/>
              </a:rPr>
              <a:t>(INVITE)</a:t>
            </a:r>
            <a:r>
              <a:rPr lang="zh-TW" altLang="zh-TW" sz="1200" kern="1200" smtClean="0">
                <a:solidFill>
                  <a:schemeClr val="tx1"/>
                </a:solidFill>
                <a:effectLst/>
                <a:latin typeface="+mn-lt"/>
                <a:ea typeface="+mn-ea"/>
                <a:cs typeface="+mn-cs"/>
              </a:rPr>
              <a:t>給</a:t>
            </a:r>
            <a:r>
              <a:rPr lang="en-US" altLang="zh-TW" sz="1200" kern="1200" smtClean="0">
                <a:solidFill>
                  <a:schemeClr val="tx1"/>
                </a:solidFill>
                <a:effectLst/>
                <a:latin typeface="+mn-lt"/>
                <a:ea typeface="+mn-ea"/>
                <a:cs typeface="+mn-cs"/>
              </a:rPr>
              <a:t>server,</a:t>
            </a:r>
            <a:r>
              <a:rPr lang="zh-TW" altLang="zh-TW" sz="1200" kern="1200" smtClean="0">
                <a:solidFill>
                  <a:schemeClr val="tx1"/>
                </a:solidFill>
                <a:effectLst/>
                <a:latin typeface="+mn-lt"/>
                <a:ea typeface="+mn-ea"/>
                <a:cs typeface="+mn-cs"/>
              </a:rPr>
              <a:t>並由</a:t>
            </a:r>
            <a:r>
              <a:rPr lang="en-US" altLang="zh-TW" sz="1200" kern="1200" smtClean="0">
                <a:solidFill>
                  <a:schemeClr val="tx1"/>
                </a:solidFill>
                <a:effectLst/>
                <a:latin typeface="+mn-lt"/>
                <a:ea typeface="+mn-ea"/>
                <a:cs typeface="+mn-cs"/>
              </a:rPr>
              <a:t>server</a:t>
            </a:r>
            <a:r>
              <a:rPr lang="zh-TW" altLang="zh-TW" sz="1200" kern="1200" smtClean="0">
                <a:solidFill>
                  <a:schemeClr val="tx1"/>
                </a:solidFill>
                <a:effectLst/>
                <a:latin typeface="+mn-lt"/>
                <a:ea typeface="+mn-ea"/>
                <a:cs typeface="+mn-cs"/>
              </a:rPr>
              <a:t>轉送給</a:t>
            </a:r>
            <a:r>
              <a:rPr lang="zh-TW" altLang="en-US" sz="1200" kern="1200" smtClean="0">
                <a:solidFill>
                  <a:schemeClr val="tx1"/>
                </a:solidFill>
                <a:effectLst/>
                <a:latin typeface="+mn-lt"/>
                <a:ea typeface="+mn-ea"/>
                <a:cs typeface="+mn-cs"/>
              </a:rPr>
              <a:t>使用者</a:t>
            </a:r>
            <a:r>
              <a:rPr lang="en-US" altLang="zh-TW" sz="1200" kern="1200" smtClean="0">
                <a:solidFill>
                  <a:schemeClr val="tx1"/>
                </a:solidFill>
                <a:effectLst/>
                <a:latin typeface="+mn-lt"/>
                <a:ea typeface="+mn-ea"/>
                <a:cs typeface="+mn-cs"/>
              </a:rPr>
              <a:t>,</a:t>
            </a:r>
            <a:r>
              <a:rPr lang="zh-TW" altLang="zh-TW" sz="1200" kern="1200" smtClean="0">
                <a:solidFill>
                  <a:schemeClr val="tx1"/>
                </a:solidFill>
                <a:effectLst/>
                <a:latin typeface="+mn-lt"/>
                <a:ea typeface="+mn-ea"/>
                <a:cs typeface="+mn-cs"/>
              </a:rPr>
              <a:t>如果</a:t>
            </a:r>
            <a:r>
              <a:rPr lang="en-US" altLang="zh-TW" sz="1200" kern="1200" smtClean="0">
                <a:solidFill>
                  <a:schemeClr val="tx1"/>
                </a:solidFill>
                <a:effectLst/>
                <a:latin typeface="+mn-lt"/>
                <a:ea typeface="+mn-ea"/>
                <a:cs typeface="+mn-cs"/>
              </a:rPr>
              <a:t>UA2</a:t>
            </a:r>
            <a:r>
              <a:rPr lang="zh-TW" altLang="zh-TW" sz="1200" kern="1200" smtClean="0">
                <a:solidFill>
                  <a:schemeClr val="tx1"/>
                </a:solidFill>
                <a:effectLst/>
                <a:latin typeface="+mn-lt"/>
                <a:ea typeface="+mn-ea"/>
                <a:cs typeface="+mn-cs"/>
              </a:rPr>
              <a:t>允許通話就會回傳給</a:t>
            </a:r>
            <a:r>
              <a:rPr lang="en-US" altLang="zh-TW" sz="1200" kern="1200" smtClean="0">
                <a:solidFill>
                  <a:schemeClr val="tx1"/>
                </a:solidFill>
                <a:effectLst/>
                <a:latin typeface="+mn-lt"/>
                <a:ea typeface="+mn-ea"/>
                <a:cs typeface="+mn-cs"/>
              </a:rPr>
              <a:t>server200 OK,UA1</a:t>
            </a:r>
            <a:r>
              <a:rPr lang="zh-TW" altLang="zh-TW" sz="1200" kern="1200" smtClean="0">
                <a:solidFill>
                  <a:schemeClr val="tx1"/>
                </a:solidFill>
                <a:effectLst/>
                <a:latin typeface="+mn-lt"/>
                <a:ea typeface="+mn-ea"/>
                <a:cs typeface="+mn-cs"/>
              </a:rPr>
              <a:t>收到</a:t>
            </a:r>
            <a:r>
              <a:rPr lang="en-US" altLang="zh-TW" sz="1200" kern="1200" smtClean="0">
                <a:solidFill>
                  <a:schemeClr val="tx1"/>
                </a:solidFill>
                <a:effectLst/>
                <a:latin typeface="+mn-lt"/>
                <a:ea typeface="+mn-ea"/>
                <a:cs typeface="+mn-cs"/>
              </a:rPr>
              <a:t>200 OK</a:t>
            </a:r>
            <a:r>
              <a:rPr lang="zh-TW" altLang="zh-TW" sz="1200" kern="1200" smtClean="0">
                <a:solidFill>
                  <a:schemeClr val="tx1"/>
                </a:solidFill>
                <a:effectLst/>
                <a:latin typeface="+mn-lt"/>
                <a:ea typeface="+mn-ea"/>
                <a:cs typeface="+mn-cs"/>
              </a:rPr>
              <a:t>以後會回應</a:t>
            </a:r>
            <a:r>
              <a:rPr lang="en-US" altLang="zh-TW" sz="1200" kern="1200" smtClean="0">
                <a:solidFill>
                  <a:schemeClr val="tx1"/>
                </a:solidFill>
                <a:effectLst/>
                <a:latin typeface="+mn-lt"/>
                <a:ea typeface="+mn-ea"/>
                <a:cs typeface="+mn-cs"/>
              </a:rPr>
              <a:t>ACK</a:t>
            </a:r>
            <a:r>
              <a:rPr lang="zh-TW" altLang="zh-TW" sz="1200" kern="1200" smtClean="0">
                <a:solidFill>
                  <a:schemeClr val="tx1"/>
                </a:solidFill>
                <a:effectLst/>
                <a:latin typeface="+mn-lt"/>
                <a:ea typeface="+mn-ea"/>
                <a:cs typeface="+mn-cs"/>
              </a:rPr>
              <a:t>表示收到；</a:t>
            </a:r>
            <a:endParaRPr lang="en-US" altLang="zh-TW" sz="2800" smtClean="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934B4BB9-627E-4826-AC48-EA57EDDC3A86}" type="slidenum">
              <a:rPr lang="zh-TW" altLang="en-US" smtClean="0"/>
              <a:t>5</a:t>
            </a:fld>
            <a:endParaRPr lang="zh-TW" altLang="en-US"/>
          </a:p>
        </p:txBody>
      </p:sp>
    </p:spTree>
    <p:extLst>
      <p:ext uri="{BB962C8B-B14F-4D97-AF65-F5344CB8AC3E}">
        <p14:creationId xmlns:p14="http://schemas.microsoft.com/office/powerpoint/2010/main" val="24082691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TW" altLang="zh-TW" sz="1200" kern="1200" smtClean="0">
                <a:solidFill>
                  <a:schemeClr val="tx1"/>
                </a:solidFill>
                <a:effectLst/>
                <a:latin typeface="+mn-lt"/>
                <a:ea typeface="+mn-ea"/>
                <a:cs typeface="+mn-cs"/>
              </a:rPr>
              <a:t>之後就能開始通話</a:t>
            </a:r>
            <a:r>
              <a:rPr lang="en-US" altLang="zh-TW" sz="1200" kern="1200" smtClean="0">
                <a:solidFill>
                  <a:schemeClr val="tx1"/>
                </a:solidFill>
                <a:effectLst/>
                <a:latin typeface="+mn-lt"/>
                <a:ea typeface="+mn-ea"/>
                <a:cs typeface="+mn-cs"/>
              </a:rPr>
              <a:t>;</a:t>
            </a:r>
            <a:r>
              <a:rPr lang="zh-TW" altLang="en-US" sz="1200" kern="1200" smtClean="0">
                <a:solidFill>
                  <a:schemeClr val="tx1"/>
                </a:solidFill>
                <a:effectLst/>
                <a:latin typeface="+mn-lt"/>
                <a:ea typeface="+mn-ea"/>
                <a:cs typeface="+mn-cs"/>
              </a:rPr>
              <a:t>使用者會先將聲音送到</a:t>
            </a:r>
            <a:r>
              <a:rPr lang="en-US" altLang="zh-TW" sz="1200" kern="1200" smtClean="0">
                <a:solidFill>
                  <a:schemeClr val="tx1"/>
                </a:solidFill>
                <a:effectLst/>
                <a:latin typeface="+mn-lt"/>
                <a:ea typeface="+mn-ea"/>
                <a:cs typeface="+mn-cs"/>
              </a:rPr>
              <a:t>Server</a:t>
            </a:r>
            <a:r>
              <a:rPr lang="zh-TW" altLang="en-US" sz="1200" kern="1200" smtClean="0">
                <a:solidFill>
                  <a:schemeClr val="tx1"/>
                </a:solidFill>
                <a:effectLst/>
                <a:latin typeface="+mn-lt"/>
                <a:ea typeface="+mn-ea"/>
                <a:cs typeface="+mn-cs"/>
              </a:rPr>
              <a:t>以後</a:t>
            </a:r>
            <a:r>
              <a:rPr lang="en-US" altLang="zh-TW" sz="1200" kern="1200" smtClean="0">
                <a:solidFill>
                  <a:schemeClr val="tx1"/>
                </a:solidFill>
                <a:effectLst/>
                <a:latin typeface="+mn-lt"/>
                <a:ea typeface="+mn-ea"/>
                <a:cs typeface="+mn-cs"/>
              </a:rPr>
              <a:t>,</a:t>
            </a:r>
            <a:r>
              <a:rPr lang="zh-TW" altLang="en-US" sz="1200" kern="1200" smtClean="0">
                <a:solidFill>
                  <a:schemeClr val="tx1"/>
                </a:solidFill>
                <a:effectLst/>
                <a:latin typeface="+mn-lt"/>
                <a:ea typeface="+mn-ea"/>
                <a:cs typeface="+mn-cs"/>
              </a:rPr>
              <a:t>由</a:t>
            </a:r>
            <a:r>
              <a:rPr lang="en-US" altLang="zh-TW" sz="1200" kern="1200" smtClean="0">
                <a:solidFill>
                  <a:schemeClr val="tx1"/>
                </a:solidFill>
                <a:effectLst/>
                <a:latin typeface="+mn-lt"/>
                <a:ea typeface="+mn-ea"/>
                <a:cs typeface="+mn-cs"/>
              </a:rPr>
              <a:t>Server</a:t>
            </a:r>
            <a:r>
              <a:rPr lang="zh-TW" altLang="en-US" sz="1200" kern="1200" smtClean="0">
                <a:solidFill>
                  <a:schemeClr val="tx1"/>
                </a:solidFill>
                <a:effectLst/>
                <a:latin typeface="+mn-lt"/>
                <a:ea typeface="+mn-ea"/>
                <a:cs typeface="+mn-cs"/>
              </a:rPr>
              <a:t> 進行轉送</a:t>
            </a:r>
            <a:endParaRPr lang="en-US" altLang="zh-TW" sz="2800" smtClean="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934B4BB9-627E-4826-AC48-EA57EDDC3A86}" type="slidenum">
              <a:rPr lang="zh-TW" altLang="en-US" smtClean="0"/>
              <a:t>6</a:t>
            </a:fld>
            <a:endParaRPr lang="zh-TW" altLang="en-US"/>
          </a:p>
        </p:txBody>
      </p:sp>
    </p:spTree>
    <p:extLst>
      <p:ext uri="{BB962C8B-B14F-4D97-AF65-F5344CB8AC3E}">
        <p14:creationId xmlns:p14="http://schemas.microsoft.com/office/powerpoint/2010/main" val="28954983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TW" altLang="zh-TW" sz="1200" kern="1200" smtClean="0">
                <a:solidFill>
                  <a:schemeClr val="tx1"/>
                </a:solidFill>
                <a:effectLst/>
                <a:latin typeface="+mn-lt"/>
                <a:ea typeface="+mn-ea"/>
                <a:cs typeface="+mn-cs"/>
              </a:rPr>
              <a:t>結束通話時，則送出</a:t>
            </a:r>
            <a:r>
              <a:rPr lang="en-US" altLang="zh-TW" sz="1200" kern="1200" smtClean="0">
                <a:solidFill>
                  <a:schemeClr val="tx1"/>
                </a:solidFill>
                <a:effectLst/>
                <a:latin typeface="+mn-lt"/>
                <a:ea typeface="+mn-ea"/>
                <a:cs typeface="+mn-cs"/>
              </a:rPr>
              <a:t>(BYE)</a:t>
            </a:r>
            <a:r>
              <a:rPr lang="zh-TW" altLang="zh-TW" sz="1200" kern="1200" smtClean="0">
                <a:solidFill>
                  <a:schemeClr val="tx1"/>
                </a:solidFill>
                <a:effectLst/>
                <a:latin typeface="+mn-lt"/>
                <a:ea typeface="+mn-ea"/>
                <a:cs typeface="+mn-cs"/>
              </a:rPr>
              <a:t>的</a:t>
            </a:r>
            <a:r>
              <a:rPr lang="en-US" altLang="zh-TW" sz="1200" kern="1200" smtClean="0">
                <a:solidFill>
                  <a:schemeClr val="tx1"/>
                </a:solidFill>
                <a:effectLst/>
                <a:latin typeface="+mn-lt"/>
                <a:ea typeface="+mn-ea"/>
                <a:cs typeface="+mn-cs"/>
              </a:rPr>
              <a:t>signaling</a:t>
            </a:r>
            <a:r>
              <a:rPr lang="zh-TW" altLang="zh-TW" sz="1200" kern="1200" smtClean="0">
                <a:solidFill>
                  <a:schemeClr val="tx1"/>
                </a:solidFill>
                <a:effectLst/>
                <a:latin typeface="+mn-lt"/>
                <a:ea typeface="+mn-ea"/>
                <a:cs typeface="+mn-cs"/>
              </a:rPr>
              <a:t>。</a:t>
            </a:r>
            <a:endParaRPr lang="en-US" altLang="zh-TW" sz="1200" kern="1200" smtClean="0">
              <a:solidFill>
                <a:schemeClr val="tx1"/>
              </a:solidFill>
              <a:effectLst/>
              <a:latin typeface="+mn-lt"/>
              <a:ea typeface="+mn-ea"/>
              <a:cs typeface="+mn-cs"/>
            </a:endParaRPr>
          </a:p>
          <a:p>
            <a:r>
              <a:rPr lang="zh-TW" altLang="zh-TW" sz="1200" kern="1200" smtClean="0">
                <a:solidFill>
                  <a:schemeClr val="tx1"/>
                </a:solidFill>
                <a:effectLst/>
                <a:latin typeface="+mn-lt"/>
                <a:ea typeface="+mn-ea"/>
                <a:cs typeface="+mn-cs"/>
              </a:rPr>
              <a:t>以上是簡單的</a:t>
            </a:r>
            <a:r>
              <a:rPr lang="en-US" altLang="zh-TW" sz="1200" kern="1200" smtClean="0">
                <a:solidFill>
                  <a:schemeClr val="tx1"/>
                </a:solidFill>
                <a:effectLst/>
                <a:latin typeface="+mn-lt"/>
                <a:ea typeface="+mn-ea"/>
                <a:cs typeface="+mn-cs"/>
              </a:rPr>
              <a:t>SIP</a:t>
            </a:r>
            <a:r>
              <a:rPr lang="zh-TW" altLang="zh-TW" sz="1200" kern="1200" smtClean="0">
                <a:solidFill>
                  <a:schemeClr val="tx1"/>
                </a:solidFill>
                <a:effectLst/>
                <a:latin typeface="+mn-lt"/>
                <a:ea typeface="+mn-ea"/>
                <a:cs typeface="+mn-cs"/>
              </a:rPr>
              <a:t>運作流程</a:t>
            </a:r>
            <a:r>
              <a:rPr lang="en-US" altLang="zh-TW" sz="1200" kern="1200" smtClean="0">
                <a:solidFill>
                  <a:schemeClr val="tx1"/>
                </a:solidFill>
                <a:effectLst/>
                <a:latin typeface="+mn-lt"/>
                <a:ea typeface="+mn-ea"/>
                <a:cs typeface="+mn-cs"/>
              </a:rPr>
              <a:t>,</a:t>
            </a:r>
            <a:endParaRPr lang="en-US" altLang="zh-TW" sz="2800" smtClean="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934B4BB9-627E-4826-AC48-EA57EDDC3A86}" type="slidenum">
              <a:rPr lang="zh-TW" altLang="en-US" smtClean="0"/>
              <a:t>7</a:t>
            </a:fld>
            <a:endParaRPr lang="zh-TW" altLang="en-US"/>
          </a:p>
        </p:txBody>
      </p:sp>
    </p:spTree>
    <p:extLst>
      <p:ext uri="{BB962C8B-B14F-4D97-AF65-F5344CB8AC3E}">
        <p14:creationId xmlns:p14="http://schemas.microsoft.com/office/powerpoint/2010/main" val="1360629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TW" altLang="zh-TW" sz="1200" kern="1200" dirty="0" smtClean="0">
                <a:solidFill>
                  <a:schemeClr val="tx1"/>
                </a:solidFill>
                <a:effectLst/>
                <a:latin typeface="+mn-lt"/>
                <a:ea typeface="+mn-ea"/>
                <a:cs typeface="+mn-cs"/>
              </a:rPr>
              <a:t>再來要介紹</a:t>
            </a:r>
            <a:r>
              <a:rPr lang="zh-TW" altLang="zh-TW" sz="1200" kern="1200" smtClean="0">
                <a:solidFill>
                  <a:schemeClr val="tx1"/>
                </a:solidFill>
                <a:effectLst/>
                <a:latin typeface="+mn-lt"/>
                <a:ea typeface="+mn-ea"/>
                <a:cs typeface="+mn-cs"/>
              </a:rPr>
              <a:t>的是</a:t>
            </a:r>
            <a:r>
              <a:rPr lang="en-US" altLang="zh-TW" sz="1200" smtClean="0">
                <a:latin typeface="Times New Roman" panose="02020603050405020304" pitchFamily="18" charset="0"/>
                <a:ea typeface="標楷體" panose="03000509000000000000" pitchFamily="65" charset="-120"/>
                <a:cs typeface="Times New Roman" panose="02020603050405020304" pitchFamily="18" charset="0"/>
              </a:rPr>
              <a:t>Talk Burst Control Protocol</a:t>
            </a:r>
            <a:r>
              <a:rPr lang="en-US" altLang="zh-TW" sz="1200" kern="1200" smtClean="0">
                <a:solidFill>
                  <a:schemeClr val="tx1"/>
                </a:solidFill>
                <a:effectLst/>
                <a:latin typeface="+mn-lt"/>
                <a:ea typeface="+mn-ea"/>
                <a:cs typeface="+mn-cs"/>
              </a:rPr>
              <a:t> </a:t>
            </a:r>
            <a:r>
              <a:rPr lang="zh-TW" altLang="zh-TW" sz="1200" kern="1200" smtClean="0">
                <a:solidFill>
                  <a:schemeClr val="tx1"/>
                </a:solidFill>
                <a:effectLst/>
                <a:latin typeface="+mn-lt"/>
                <a:ea typeface="+mn-ea"/>
                <a:cs typeface="+mn-cs"/>
              </a:rPr>
              <a:t>運</a:t>
            </a:r>
            <a:r>
              <a:rPr lang="zh-TW" altLang="zh-TW" sz="1200" kern="1200" dirty="0" smtClean="0">
                <a:solidFill>
                  <a:schemeClr val="tx1"/>
                </a:solidFill>
                <a:effectLst/>
                <a:latin typeface="+mn-lt"/>
                <a:ea typeface="+mn-ea"/>
                <a:cs typeface="+mn-cs"/>
              </a:rPr>
              <a:t>作流</a:t>
            </a:r>
            <a:r>
              <a:rPr lang="zh-TW" altLang="zh-TW" sz="1200" kern="1200" smtClean="0">
                <a:solidFill>
                  <a:schemeClr val="tx1"/>
                </a:solidFill>
                <a:effectLst/>
                <a:latin typeface="+mn-lt"/>
                <a:ea typeface="+mn-ea"/>
                <a:cs typeface="+mn-cs"/>
              </a:rPr>
              <a:t>程</a:t>
            </a:r>
            <a:r>
              <a:rPr lang="en-US" altLang="zh-TW" sz="1200" kern="1200" smtClean="0">
                <a:solidFill>
                  <a:schemeClr val="tx1"/>
                </a:solidFill>
                <a:effectLst/>
                <a:latin typeface="+mn-lt"/>
                <a:ea typeface="+mn-ea"/>
                <a:cs typeface="+mn-cs"/>
              </a:rPr>
              <a:t>, OMA</a:t>
            </a:r>
            <a:r>
              <a:rPr lang="zh-TW" altLang="zh-TW" sz="1200" kern="1200" smtClean="0">
                <a:solidFill>
                  <a:schemeClr val="tx1"/>
                </a:solidFill>
                <a:effectLst/>
                <a:latin typeface="+mn-lt"/>
                <a:ea typeface="+mn-ea"/>
                <a:cs typeface="+mn-cs"/>
              </a:rPr>
              <a:t>架構中是運用 </a:t>
            </a:r>
            <a:r>
              <a:rPr lang="en-US" altLang="zh-TW" sz="1200" kern="1200" smtClean="0">
                <a:solidFill>
                  <a:schemeClr val="tx1"/>
                </a:solidFill>
                <a:effectLst/>
                <a:latin typeface="+mn-lt"/>
                <a:ea typeface="+mn-ea"/>
                <a:cs typeface="+mn-cs"/>
              </a:rPr>
              <a:t>(</a:t>
            </a:r>
            <a:r>
              <a:rPr lang="en-US" altLang="zh-TW" sz="1200" kern="1200" dirty="0" smtClean="0">
                <a:solidFill>
                  <a:schemeClr val="tx1"/>
                </a:solidFill>
                <a:effectLst/>
                <a:latin typeface="+mn-lt"/>
                <a:ea typeface="+mn-ea"/>
                <a:cs typeface="+mn-cs"/>
              </a:rPr>
              <a:t>RTCP</a:t>
            </a:r>
            <a:r>
              <a:rPr lang="en-US" altLang="zh-TW" sz="1200" kern="1200" smtClean="0">
                <a:solidFill>
                  <a:schemeClr val="tx1"/>
                </a:solidFill>
                <a:effectLst/>
                <a:latin typeface="+mn-lt"/>
                <a:ea typeface="+mn-ea"/>
                <a:cs typeface="+mn-cs"/>
              </a:rPr>
              <a:t>)</a:t>
            </a:r>
            <a:r>
              <a:rPr lang="zh-TW" altLang="zh-TW" sz="1200" kern="1200" smtClean="0">
                <a:solidFill>
                  <a:schemeClr val="tx1"/>
                </a:solidFill>
                <a:effectLst/>
                <a:latin typeface="+mn-lt"/>
                <a:ea typeface="+mn-ea"/>
                <a:cs typeface="+mn-cs"/>
              </a:rPr>
              <a:t>的封包來</a:t>
            </a:r>
            <a:r>
              <a:rPr lang="zh-TW" altLang="zh-TW" sz="1200" kern="1200" dirty="0" smtClean="0">
                <a:solidFill>
                  <a:schemeClr val="tx1"/>
                </a:solidFill>
                <a:effectLst/>
                <a:latin typeface="+mn-lt"/>
                <a:ea typeface="+mn-ea"/>
                <a:cs typeface="+mn-cs"/>
              </a:rPr>
              <a:t>夾帶</a:t>
            </a:r>
            <a:r>
              <a:rPr lang="en-US" altLang="zh-TW" sz="1200" kern="1200" dirty="0" smtClean="0">
                <a:solidFill>
                  <a:schemeClr val="tx1"/>
                </a:solidFill>
                <a:effectLst/>
                <a:latin typeface="+mn-lt"/>
                <a:ea typeface="+mn-ea"/>
                <a:cs typeface="+mn-cs"/>
              </a:rPr>
              <a:t>TBCP</a:t>
            </a:r>
            <a:r>
              <a:rPr lang="zh-TW" altLang="zh-TW" sz="1200" kern="1200" dirty="0" smtClean="0">
                <a:solidFill>
                  <a:schemeClr val="tx1"/>
                </a:solidFill>
                <a:effectLst/>
                <a:latin typeface="+mn-lt"/>
                <a:ea typeface="+mn-ea"/>
                <a:cs typeface="+mn-cs"/>
              </a:rPr>
              <a:t>發話權的請求</a:t>
            </a:r>
            <a:r>
              <a:rPr lang="en-US" altLang="zh-TW" sz="1200" kern="1200" dirty="0" smtClean="0">
                <a:solidFill>
                  <a:schemeClr val="tx1"/>
                </a:solidFill>
                <a:effectLst/>
                <a:latin typeface="+mn-lt"/>
                <a:ea typeface="+mn-ea"/>
                <a:cs typeface="+mn-cs"/>
              </a:rPr>
              <a:t>, </a:t>
            </a:r>
            <a:r>
              <a:rPr lang="zh-TW" altLang="zh-TW" sz="1200" kern="1200" dirty="0" smtClean="0">
                <a:solidFill>
                  <a:schemeClr val="tx1"/>
                </a:solidFill>
                <a:effectLst/>
                <a:latin typeface="+mn-lt"/>
                <a:ea typeface="+mn-ea"/>
                <a:cs typeface="+mn-cs"/>
              </a:rPr>
              <a:t>其特殊之處在於，</a:t>
            </a:r>
            <a:r>
              <a:rPr lang="en-US" altLang="zh-TW" sz="1200" kern="1200" dirty="0" smtClean="0">
                <a:solidFill>
                  <a:schemeClr val="tx1"/>
                </a:solidFill>
                <a:effectLst/>
                <a:latin typeface="+mn-lt"/>
                <a:ea typeface="+mn-ea"/>
                <a:cs typeface="+mn-cs"/>
              </a:rPr>
              <a:t>TBCP</a:t>
            </a:r>
            <a:r>
              <a:rPr lang="zh-TW" altLang="zh-TW" sz="1200" kern="1200" dirty="0" smtClean="0">
                <a:solidFill>
                  <a:schemeClr val="tx1"/>
                </a:solidFill>
                <a:effectLst/>
                <a:latin typeface="+mn-lt"/>
                <a:ea typeface="+mn-ea"/>
                <a:cs typeface="+mn-cs"/>
              </a:rPr>
              <a:t>每送出一個請</a:t>
            </a:r>
            <a:r>
              <a:rPr lang="zh-TW" altLang="zh-TW" sz="1200" kern="1200" smtClean="0">
                <a:solidFill>
                  <a:schemeClr val="tx1"/>
                </a:solidFill>
                <a:effectLst/>
                <a:latin typeface="+mn-lt"/>
                <a:ea typeface="+mn-ea"/>
                <a:cs typeface="+mn-cs"/>
              </a:rPr>
              <a:t>求，</a:t>
            </a:r>
            <a:endParaRPr lang="en-US" altLang="zh-TW" sz="1200" kern="1200" smtClean="0">
              <a:solidFill>
                <a:schemeClr val="tx1"/>
              </a:solidFill>
              <a:effectLst/>
              <a:latin typeface="+mn-lt"/>
              <a:ea typeface="+mn-ea"/>
              <a:cs typeface="+mn-cs"/>
            </a:endParaRPr>
          </a:p>
          <a:p>
            <a:r>
              <a:rPr lang="zh-TW" altLang="zh-TW" sz="1200" kern="1200" smtClean="0">
                <a:solidFill>
                  <a:schemeClr val="tx1"/>
                </a:solidFill>
                <a:effectLst/>
                <a:latin typeface="+mn-lt"/>
                <a:ea typeface="+mn-ea"/>
                <a:cs typeface="+mn-cs"/>
              </a:rPr>
              <a:t>會</a:t>
            </a:r>
            <a:r>
              <a:rPr lang="zh-TW" altLang="zh-TW" sz="1200" kern="1200" dirty="0" smtClean="0">
                <a:solidFill>
                  <a:schemeClr val="tx1"/>
                </a:solidFill>
                <a:effectLst/>
                <a:latin typeface="+mn-lt"/>
                <a:ea typeface="+mn-ea"/>
                <a:cs typeface="+mn-cs"/>
              </a:rPr>
              <a:t>先向</a:t>
            </a:r>
            <a:r>
              <a:rPr lang="en-US" altLang="zh-TW" sz="1200" kern="1200" dirty="0" smtClean="0">
                <a:solidFill>
                  <a:schemeClr val="tx1"/>
                </a:solidFill>
                <a:effectLst/>
                <a:latin typeface="+mn-lt"/>
                <a:ea typeface="+mn-ea"/>
                <a:cs typeface="+mn-cs"/>
              </a:rPr>
              <a:t>server</a:t>
            </a:r>
            <a:r>
              <a:rPr lang="zh-TW" altLang="zh-TW" sz="1200" kern="1200" smtClean="0">
                <a:solidFill>
                  <a:schemeClr val="tx1"/>
                </a:solidFill>
                <a:effectLst/>
                <a:latin typeface="+mn-lt"/>
                <a:ea typeface="+mn-ea"/>
                <a:cs typeface="+mn-cs"/>
              </a:rPr>
              <a:t>傳送</a:t>
            </a:r>
            <a:r>
              <a:rPr lang="en-US" altLang="zh-TW" sz="1200" kern="1200" smtClean="0">
                <a:solidFill>
                  <a:schemeClr val="tx1"/>
                </a:solidFill>
                <a:effectLst/>
                <a:latin typeface="+mn-lt"/>
                <a:ea typeface="+mn-ea"/>
                <a:cs typeface="+mn-cs"/>
              </a:rPr>
              <a:t>Floor request ,</a:t>
            </a:r>
            <a:r>
              <a:rPr lang="zh-TW" altLang="en-US" sz="1200" kern="1200" smtClean="0">
                <a:solidFill>
                  <a:schemeClr val="tx1"/>
                </a:solidFill>
                <a:effectLst/>
                <a:latin typeface="+mn-lt"/>
                <a:ea typeface="+mn-ea"/>
                <a:cs typeface="+mn-cs"/>
              </a:rPr>
              <a:t>這邊的</a:t>
            </a:r>
            <a:r>
              <a:rPr lang="en-US" altLang="zh-TW" sz="1200" kern="1200" smtClean="0">
                <a:solidFill>
                  <a:schemeClr val="tx1"/>
                </a:solidFill>
                <a:effectLst/>
                <a:latin typeface="+mn-lt"/>
                <a:ea typeface="+mn-ea"/>
                <a:cs typeface="+mn-cs"/>
              </a:rPr>
              <a:t>Floor</a:t>
            </a:r>
            <a:r>
              <a:rPr lang="zh-TW" altLang="en-US" sz="1200" kern="1200" smtClean="0">
                <a:solidFill>
                  <a:schemeClr val="tx1"/>
                </a:solidFill>
                <a:effectLst/>
                <a:latin typeface="+mn-lt"/>
                <a:ea typeface="+mn-ea"/>
                <a:cs typeface="+mn-cs"/>
              </a:rPr>
              <a:t>就是代表發話權的意思</a:t>
            </a:r>
            <a:r>
              <a:rPr lang="en-US" altLang="zh-TW" sz="1200" kern="1200" smtClean="0">
                <a:solidFill>
                  <a:schemeClr val="tx1"/>
                </a:solidFill>
                <a:effectLst/>
                <a:latin typeface="+mn-lt"/>
                <a:ea typeface="+mn-ea"/>
                <a:cs typeface="+mn-cs"/>
              </a:rPr>
              <a:t>,</a:t>
            </a:r>
            <a:r>
              <a:rPr lang="zh-TW" altLang="en-US" sz="1200" kern="1200" smtClean="0">
                <a:solidFill>
                  <a:schemeClr val="tx1"/>
                </a:solidFill>
                <a:effectLst/>
                <a:latin typeface="+mn-lt"/>
                <a:ea typeface="+mn-ea"/>
                <a:cs typeface="+mn-cs"/>
              </a:rPr>
              <a:t>而</a:t>
            </a:r>
            <a:r>
              <a:rPr lang="en-US" altLang="zh-TW" sz="1200" kern="1200" smtClean="0">
                <a:solidFill>
                  <a:schemeClr val="tx1"/>
                </a:solidFill>
                <a:effectLst/>
                <a:latin typeface="+mn-lt"/>
                <a:ea typeface="+mn-ea"/>
                <a:cs typeface="+mn-cs"/>
              </a:rPr>
              <a:t>server</a:t>
            </a:r>
            <a:r>
              <a:rPr lang="zh-TW" altLang="zh-TW" sz="1200" kern="1200" dirty="0" smtClean="0">
                <a:solidFill>
                  <a:schemeClr val="tx1"/>
                </a:solidFill>
                <a:effectLst/>
                <a:latin typeface="+mn-lt"/>
                <a:ea typeface="+mn-ea"/>
                <a:cs typeface="+mn-cs"/>
              </a:rPr>
              <a:t>會</a:t>
            </a:r>
            <a:r>
              <a:rPr lang="zh-TW" altLang="zh-TW" sz="1200" kern="1200" smtClean="0">
                <a:solidFill>
                  <a:schemeClr val="tx1"/>
                </a:solidFill>
                <a:effectLst/>
                <a:latin typeface="+mn-lt"/>
                <a:ea typeface="+mn-ea"/>
                <a:cs typeface="+mn-cs"/>
              </a:rPr>
              <a:t>回傳</a:t>
            </a:r>
            <a:r>
              <a:rPr lang="en-US" altLang="zh-TW" sz="1200" kern="1200" smtClean="0">
                <a:solidFill>
                  <a:schemeClr val="tx1"/>
                </a:solidFill>
                <a:effectLst/>
                <a:latin typeface="+mn-lt"/>
                <a:ea typeface="+mn-ea"/>
                <a:cs typeface="+mn-cs"/>
              </a:rPr>
              <a:t>Floor granted</a:t>
            </a:r>
            <a:r>
              <a:rPr lang="zh-TW" altLang="zh-TW" sz="1200" kern="1200" smtClean="0">
                <a:solidFill>
                  <a:schemeClr val="tx1"/>
                </a:solidFill>
                <a:effectLst/>
                <a:latin typeface="+mn-lt"/>
                <a:ea typeface="+mn-ea"/>
                <a:cs typeface="+mn-cs"/>
              </a:rPr>
              <a:t>表</a:t>
            </a:r>
            <a:r>
              <a:rPr lang="zh-TW" altLang="en-US" sz="1200" kern="1200" smtClean="0">
                <a:solidFill>
                  <a:schemeClr val="tx1"/>
                </a:solidFill>
                <a:effectLst/>
                <a:latin typeface="+mn-lt"/>
                <a:ea typeface="+mn-ea"/>
                <a:cs typeface="+mn-cs"/>
              </a:rPr>
              <a:t>示</a:t>
            </a:r>
            <a:r>
              <a:rPr lang="zh-TW" altLang="zh-TW" sz="1200" kern="1200" smtClean="0">
                <a:solidFill>
                  <a:schemeClr val="tx1"/>
                </a:solidFill>
                <a:effectLst/>
                <a:latin typeface="+mn-lt"/>
                <a:ea typeface="+mn-ea"/>
                <a:cs typeface="+mn-cs"/>
              </a:rPr>
              <a:t>發</a:t>
            </a:r>
            <a:r>
              <a:rPr lang="zh-TW" altLang="zh-TW" sz="1200" kern="1200" dirty="0" smtClean="0">
                <a:solidFill>
                  <a:schemeClr val="tx1"/>
                </a:solidFill>
                <a:effectLst/>
                <a:latin typeface="+mn-lt"/>
                <a:ea typeface="+mn-ea"/>
                <a:cs typeface="+mn-cs"/>
              </a:rPr>
              <a:t>話權的發</a:t>
            </a:r>
            <a:r>
              <a:rPr lang="zh-TW" altLang="zh-TW" sz="1200" kern="1200" smtClean="0">
                <a:solidFill>
                  <a:schemeClr val="tx1"/>
                </a:solidFill>
                <a:effectLst/>
                <a:latin typeface="+mn-lt"/>
                <a:ea typeface="+mn-ea"/>
                <a:cs typeface="+mn-cs"/>
              </a:rPr>
              <a:t>放</a:t>
            </a:r>
            <a:r>
              <a:rPr lang="en-US" altLang="zh-TW" sz="1200" kern="1200" smtClean="0">
                <a:solidFill>
                  <a:schemeClr val="tx1"/>
                </a:solidFill>
                <a:effectLst/>
                <a:latin typeface="+mn-lt"/>
                <a:ea typeface="+mn-ea"/>
                <a:cs typeface="+mn-cs"/>
              </a:rPr>
              <a:t>,</a:t>
            </a:r>
            <a:r>
              <a:rPr lang="zh-TW" altLang="en-US" sz="1200" kern="1200" smtClean="0">
                <a:solidFill>
                  <a:schemeClr val="tx1"/>
                </a:solidFill>
                <a:effectLst/>
                <a:latin typeface="+mn-lt"/>
                <a:ea typeface="+mn-ea"/>
                <a:cs typeface="+mn-cs"/>
              </a:rPr>
              <a:t>並</a:t>
            </a:r>
            <a:r>
              <a:rPr lang="zh-TW" altLang="zh-TW" sz="1200" kern="1200" smtClean="0">
                <a:solidFill>
                  <a:schemeClr val="tx1"/>
                </a:solidFill>
                <a:effectLst/>
                <a:latin typeface="+mn-lt"/>
                <a:ea typeface="+mn-ea"/>
                <a:cs typeface="+mn-cs"/>
              </a:rPr>
              <a:t>傳</a:t>
            </a:r>
            <a:r>
              <a:rPr lang="zh-TW" altLang="zh-TW" sz="1200" kern="1200" dirty="0" smtClean="0">
                <a:solidFill>
                  <a:schemeClr val="tx1"/>
                </a:solidFill>
                <a:effectLst/>
                <a:latin typeface="+mn-lt"/>
                <a:ea typeface="+mn-ea"/>
                <a:cs typeface="+mn-cs"/>
              </a:rPr>
              <a:t>給</a:t>
            </a:r>
            <a:r>
              <a:rPr lang="zh-TW" altLang="zh-TW" sz="1200" kern="1200" smtClean="0">
                <a:solidFill>
                  <a:schemeClr val="tx1"/>
                </a:solidFill>
                <a:effectLst/>
                <a:latin typeface="+mn-lt"/>
                <a:ea typeface="+mn-ea"/>
                <a:cs typeface="+mn-cs"/>
              </a:rPr>
              <a:t>其他</a:t>
            </a:r>
            <a:r>
              <a:rPr lang="zh-TW" altLang="en-US" sz="1200" kern="1200" smtClean="0">
                <a:solidFill>
                  <a:schemeClr val="tx1"/>
                </a:solidFill>
                <a:effectLst/>
                <a:latin typeface="+mn-lt"/>
                <a:ea typeface="+mn-ea"/>
                <a:cs typeface="+mn-cs"/>
              </a:rPr>
              <a:t>使用者</a:t>
            </a:r>
            <a:r>
              <a:rPr lang="en-US" altLang="zh-TW" sz="1200" kern="1200" smtClean="0">
                <a:solidFill>
                  <a:schemeClr val="tx1"/>
                </a:solidFill>
                <a:effectLst/>
                <a:latin typeface="+mn-lt"/>
                <a:ea typeface="+mn-ea"/>
                <a:cs typeface="+mn-cs"/>
              </a:rPr>
              <a:t> TBCP taken,Taken</a:t>
            </a:r>
            <a:r>
              <a:rPr lang="zh-TW" altLang="zh-TW" sz="1200" kern="1200" smtClean="0">
                <a:solidFill>
                  <a:schemeClr val="tx1"/>
                </a:solidFill>
                <a:effectLst/>
                <a:latin typeface="+mn-lt"/>
                <a:ea typeface="+mn-ea"/>
                <a:cs typeface="+mn-cs"/>
              </a:rPr>
              <a:t>表</a:t>
            </a:r>
            <a:r>
              <a:rPr lang="zh-TW" altLang="en-US" sz="1200" kern="1200" smtClean="0">
                <a:solidFill>
                  <a:schemeClr val="tx1"/>
                </a:solidFill>
                <a:effectLst/>
                <a:latin typeface="+mn-lt"/>
                <a:ea typeface="+mn-ea"/>
                <a:cs typeface="+mn-cs"/>
              </a:rPr>
              <a:t>示</a:t>
            </a:r>
            <a:r>
              <a:rPr lang="zh-TW" altLang="zh-TW" sz="1200" kern="1200" smtClean="0">
                <a:solidFill>
                  <a:schemeClr val="tx1"/>
                </a:solidFill>
                <a:effectLst/>
                <a:latin typeface="+mn-lt"/>
                <a:ea typeface="+mn-ea"/>
                <a:cs typeface="+mn-cs"/>
              </a:rPr>
              <a:t>發</a:t>
            </a:r>
            <a:r>
              <a:rPr lang="zh-TW" altLang="zh-TW" sz="1200" kern="1200" dirty="0" smtClean="0">
                <a:solidFill>
                  <a:schemeClr val="tx1"/>
                </a:solidFill>
                <a:effectLst/>
                <a:latin typeface="+mn-lt"/>
                <a:ea typeface="+mn-ea"/>
                <a:cs typeface="+mn-cs"/>
              </a:rPr>
              <a:t>話權已被占用</a:t>
            </a:r>
            <a:r>
              <a:rPr lang="en-US" altLang="zh-TW" sz="1200" kern="1200" dirty="0" smtClean="0">
                <a:solidFill>
                  <a:schemeClr val="tx1"/>
                </a:solidFill>
                <a:effectLst/>
                <a:latin typeface="+mn-lt"/>
                <a:ea typeface="+mn-ea"/>
                <a:cs typeface="+mn-cs"/>
              </a:rPr>
              <a:t>;</a:t>
            </a:r>
            <a:r>
              <a:rPr lang="zh-TW" altLang="zh-TW" sz="1200" kern="1200" dirty="0" smtClean="0">
                <a:solidFill>
                  <a:schemeClr val="tx1"/>
                </a:solidFill>
                <a:effectLst/>
                <a:latin typeface="+mn-lt"/>
                <a:ea typeface="+mn-ea"/>
                <a:cs typeface="+mn-cs"/>
              </a:rPr>
              <a:t>反之</a:t>
            </a:r>
            <a:r>
              <a:rPr lang="en-US" altLang="zh-TW" sz="1200" kern="1200" smtClean="0">
                <a:solidFill>
                  <a:schemeClr val="tx1"/>
                </a:solidFill>
                <a:effectLst/>
                <a:latin typeface="+mn-lt"/>
                <a:ea typeface="+mn-ea"/>
                <a:cs typeface="+mn-cs"/>
              </a:rPr>
              <a:t>,</a:t>
            </a:r>
            <a:r>
              <a:rPr lang="zh-TW" altLang="zh-TW" sz="1200" kern="1200" smtClean="0">
                <a:solidFill>
                  <a:schemeClr val="tx1"/>
                </a:solidFill>
                <a:effectLst/>
                <a:latin typeface="+mn-lt"/>
                <a:ea typeface="+mn-ea"/>
                <a:cs typeface="+mn-cs"/>
              </a:rPr>
              <a:t>當</a:t>
            </a:r>
            <a:r>
              <a:rPr lang="zh-TW" altLang="en-US" sz="1200" kern="1200" smtClean="0">
                <a:solidFill>
                  <a:schemeClr val="tx1"/>
                </a:solidFill>
                <a:effectLst/>
                <a:latin typeface="+mn-lt"/>
                <a:ea typeface="+mn-ea"/>
                <a:cs typeface="+mn-cs"/>
              </a:rPr>
              <a:t>使用者</a:t>
            </a:r>
            <a:r>
              <a:rPr lang="zh-TW" altLang="zh-TW" sz="1200" kern="1200" smtClean="0">
                <a:solidFill>
                  <a:schemeClr val="tx1"/>
                </a:solidFill>
                <a:effectLst/>
                <a:latin typeface="+mn-lt"/>
                <a:ea typeface="+mn-ea"/>
                <a:cs typeface="+mn-cs"/>
              </a:rPr>
              <a:t>結</a:t>
            </a:r>
            <a:r>
              <a:rPr lang="zh-TW" altLang="zh-TW" sz="1200" kern="1200" dirty="0" smtClean="0">
                <a:solidFill>
                  <a:schemeClr val="tx1"/>
                </a:solidFill>
                <a:effectLst/>
                <a:latin typeface="+mn-lt"/>
                <a:ea typeface="+mn-ea"/>
                <a:cs typeface="+mn-cs"/>
              </a:rPr>
              <a:t>束發話</a:t>
            </a:r>
            <a:r>
              <a:rPr lang="en-US" altLang="zh-TW" sz="1200" kern="1200" dirty="0" smtClean="0">
                <a:solidFill>
                  <a:schemeClr val="tx1"/>
                </a:solidFill>
                <a:effectLst/>
                <a:latin typeface="+mn-lt"/>
                <a:ea typeface="+mn-ea"/>
                <a:cs typeface="+mn-cs"/>
              </a:rPr>
              <a:t>,</a:t>
            </a:r>
            <a:r>
              <a:rPr lang="zh-TW" altLang="zh-TW" sz="1200" kern="1200" dirty="0" smtClean="0">
                <a:solidFill>
                  <a:schemeClr val="tx1"/>
                </a:solidFill>
                <a:effectLst/>
                <a:latin typeface="+mn-lt"/>
                <a:ea typeface="+mn-ea"/>
                <a:cs typeface="+mn-cs"/>
              </a:rPr>
              <a:t>會向</a:t>
            </a:r>
            <a:r>
              <a:rPr lang="en-US" altLang="zh-TW" sz="1200" kern="1200" dirty="0" smtClean="0">
                <a:solidFill>
                  <a:schemeClr val="tx1"/>
                </a:solidFill>
                <a:effectLst/>
                <a:latin typeface="+mn-lt"/>
                <a:ea typeface="+mn-ea"/>
                <a:cs typeface="+mn-cs"/>
              </a:rPr>
              <a:t>server</a:t>
            </a:r>
            <a:r>
              <a:rPr lang="zh-TW" altLang="zh-TW" sz="1200" kern="1200" dirty="0" smtClean="0">
                <a:solidFill>
                  <a:schemeClr val="tx1"/>
                </a:solidFill>
                <a:effectLst/>
                <a:latin typeface="+mn-lt"/>
                <a:ea typeface="+mn-ea"/>
                <a:cs typeface="+mn-cs"/>
              </a:rPr>
              <a:t>傳送</a:t>
            </a:r>
            <a:r>
              <a:rPr lang="en-US" altLang="zh-TW" sz="1200" kern="1200" dirty="0" smtClean="0">
                <a:solidFill>
                  <a:schemeClr val="tx1"/>
                </a:solidFill>
                <a:effectLst/>
                <a:latin typeface="+mn-lt"/>
                <a:ea typeface="+mn-ea"/>
                <a:cs typeface="+mn-cs"/>
              </a:rPr>
              <a:t>TBCP </a:t>
            </a:r>
            <a:r>
              <a:rPr lang="en-US" altLang="zh-TW" sz="1200" kern="1200" smtClean="0">
                <a:solidFill>
                  <a:schemeClr val="tx1"/>
                </a:solidFill>
                <a:effectLst/>
                <a:latin typeface="+mn-lt"/>
                <a:ea typeface="+mn-ea"/>
                <a:cs typeface="+mn-cs"/>
              </a:rPr>
              <a:t>release </a:t>
            </a:r>
            <a:r>
              <a:rPr lang="zh-TW" altLang="zh-TW" sz="1200" kern="1200" smtClean="0">
                <a:solidFill>
                  <a:schemeClr val="tx1"/>
                </a:solidFill>
                <a:effectLst/>
                <a:latin typeface="+mn-lt"/>
                <a:ea typeface="+mn-ea"/>
                <a:cs typeface="+mn-cs"/>
              </a:rPr>
              <a:t>表</a:t>
            </a:r>
            <a:r>
              <a:rPr lang="zh-TW" altLang="en-US" sz="1200" kern="1200" smtClean="0">
                <a:solidFill>
                  <a:schemeClr val="tx1"/>
                </a:solidFill>
                <a:effectLst/>
                <a:latin typeface="+mn-lt"/>
                <a:ea typeface="+mn-ea"/>
                <a:cs typeface="+mn-cs"/>
              </a:rPr>
              <a:t>示發話</a:t>
            </a:r>
            <a:r>
              <a:rPr lang="zh-TW" altLang="zh-TW" sz="1200" kern="1200" smtClean="0">
                <a:solidFill>
                  <a:schemeClr val="tx1"/>
                </a:solidFill>
                <a:effectLst/>
                <a:latin typeface="+mn-lt"/>
                <a:ea typeface="+mn-ea"/>
                <a:cs typeface="+mn-cs"/>
              </a:rPr>
              <a:t>結</a:t>
            </a:r>
            <a:r>
              <a:rPr lang="zh-TW" altLang="zh-TW" sz="1200" kern="1200" dirty="0" smtClean="0">
                <a:solidFill>
                  <a:schemeClr val="tx1"/>
                </a:solidFill>
                <a:effectLst/>
                <a:latin typeface="+mn-lt"/>
                <a:ea typeface="+mn-ea"/>
                <a:cs typeface="+mn-cs"/>
              </a:rPr>
              <a:t>束</a:t>
            </a:r>
            <a:r>
              <a:rPr lang="en-US" altLang="zh-TW" sz="1200" kern="1200" dirty="0" smtClean="0">
                <a:solidFill>
                  <a:schemeClr val="tx1"/>
                </a:solidFill>
                <a:effectLst/>
                <a:latin typeface="+mn-lt"/>
                <a:ea typeface="+mn-ea"/>
                <a:cs typeface="+mn-cs"/>
              </a:rPr>
              <a:t>.</a:t>
            </a:r>
            <a:endParaRPr lang="zh-TW" altLang="zh-TW"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34B4BB9-627E-4826-AC48-EA57EDDC3A86}" type="slidenum">
              <a:rPr lang="zh-TW" altLang="en-US" smtClean="0"/>
              <a:t>8</a:t>
            </a:fld>
            <a:endParaRPr lang="zh-TW" altLang="en-US"/>
          </a:p>
        </p:txBody>
      </p:sp>
    </p:spTree>
    <p:extLst>
      <p:ext uri="{BB962C8B-B14F-4D97-AF65-F5344CB8AC3E}">
        <p14:creationId xmlns:p14="http://schemas.microsoft.com/office/powerpoint/2010/main" val="299232216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標題投影片">
    <p:bg>
      <p:bgPr>
        <a:solidFill>
          <a:schemeClr val="lt1"/>
        </a:solidFill>
        <a:effectLst/>
      </p:bgPr>
    </p:bg>
    <p:spTree>
      <p:nvGrpSpPr>
        <p:cNvPr id="1" name="Shape 19"/>
        <p:cNvGrpSpPr/>
        <p:nvPr/>
      </p:nvGrpSpPr>
      <p:grpSpPr>
        <a:xfrm>
          <a:off x="0" y="0"/>
          <a:ext cx="0" cy="0"/>
          <a:chOff x="0" y="0"/>
          <a:chExt cx="0" cy="0"/>
        </a:xfrm>
      </p:grpSpPr>
      <p:sp>
        <p:nvSpPr>
          <p:cNvPr id="25" name="Shape 25"/>
          <p:cNvSpPr txBox="1">
            <a:spLocks noGrp="1"/>
          </p:cNvSpPr>
          <p:nvPr>
            <p:ph type="ctrTitle"/>
          </p:nvPr>
        </p:nvSpPr>
        <p:spPr>
          <a:xfrm>
            <a:off x="1219200" y="1524000"/>
            <a:ext cx="10164232" cy="1752600"/>
          </a:xfrm>
          <a:prstGeom prst="rect">
            <a:avLst/>
          </a:prstGeom>
          <a:noFill/>
          <a:ln>
            <a:noFill/>
          </a:ln>
        </p:spPr>
        <p:txBody>
          <a:bodyPr lIns="91425" tIns="91425" rIns="91425" bIns="91425" anchor="t" anchorCtr="0"/>
          <a:lstStyle>
            <a:lvl1pPr marL="0" marR="0" lvl="0" indent="0" algn="l" rtl="0">
              <a:spcBef>
                <a:spcPts val="0"/>
              </a:spcBef>
              <a:spcAft>
                <a:spcPts val="0"/>
              </a:spcAft>
              <a:defRPr sz="3600" b="0" i="0" u="none" strike="noStrike" cap="none">
                <a:solidFill>
                  <a:srgbClr val="003366"/>
                </a:solidFill>
                <a:latin typeface="微軟正黑體" panose="020B0604030504040204" pitchFamily="34" charset="-120"/>
                <a:ea typeface="微軟正黑體" panose="020B0604030504040204" pitchFamily="34" charset="-120"/>
                <a:cs typeface="微軟正黑體" panose="020B0604030504040204" pitchFamily="34" charset="-120"/>
                <a:sym typeface="Garamond"/>
              </a:defRPr>
            </a:lvl1pPr>
            <a:lvl2pPr marL="0" marR="0" lvl="1" indent="0" algn="l" rtl="0">
              <a:spcBef>
                <a:spcPts val="0"/>
              </a:spcBef>
              <a:spcAft>
                <a:spcPts val="0"/>
              </a:spcAft>
              <a:defRPr sz="1772" b="1" i="0" u="none" strike="noStrike" cap="none">
                <a:solidFill>
                  <a:srgbClr val="003366"/>
                </a:solidFill>
                <a:latin typeface="Garamond"/>
                <a:ea typeface="Garamond"/>
                <a:cs typeface="Garamond"/>
                <a:sym typeface="Garamond"/>
              </a:defRPr>
            </a:lvl2pPr>
            <a:lvl3pPr marL="0" marR="0" lvl="2" indent="0" algn="l" rtl="0">
              <a:spcBef>
                <a:spcPts val="0"/>
              </a:spcBef>
              <a:spcAft>
                <a:spcPts val="0"/>
              </a:spcAft>
              <a:defRPr sz="1772" b="1" i="0" u="none" strike="noStrike" cap="none">
                <a:solidFill>
                  <a:srgbClr val="003366"/>
                </a:solidFill>
                <a:latin typeface="Garamond"/>
                <a:ea typeface="Garamond"/>
                <a:cs typeface="Garamond"/>
                <a:sym typeface="Garamond"/>
              </a:defRPr>
            </a:lvl3pPr>
            <a:lvl4pPr marL="0" marR="0" lvl="3" indent="0" algn="l" rtl="0">
              <a:spcBef>
                <a:spcPts val="0"/>
              </a:spcBef>
              <a:spcAft>
                <a:spcPts val="0"/>
              </a:spcAft>
              <a:defRPr sz="1772" b="1" i="0" u="none" strike="noStrike" cap="none">
                <a:solidFill>
                  <a:srgbClr val="003366"/>
                </a:solidFill>
                <a:latin typeface="Garamond"/>
                <a:ea typeface="Garamond"/>
                <a:cs typeface="Garamond"/>
                <a:sym typeface="Garamond"/>
              </a:defRPr>
            </a:lvl4pPr>
            <a:lvl5pPr marL="0" marR="0" lvl="4" indent="0" algn="l" rtl="0">
              <a:spcBef>
                <a:spcPts val="0"/>
              </a:spcBef>
              <a:spcAft>
                <a:spcPts val="0"/>
              </a:spcAft>
              <a:defRPr sz="1772" b="1" i="0" u="none" strike="noStrike" cap="none">
                <a:solidFill>
                  <a:srgbClr val="003366"/>
                </a:solidFill>
                <a:latin typeface="Garamond"/>
                <a:ea typeface="Garamond"/>
                <a:cs typeface="Garamond"/>
                <a:sym typeface="Garamond"/>
              </a:defRPr>
            </a:lvl5pPr>
            <a:lvl6pPr marL="192881" marR="0" lvl="5" indent="0" algn="l" rtl="0">
              <a:spcBef>
                <a:spcPts val="0"/>
              </a:spcBef>
              <a:spcAft>
                <a:spcPts val="0"/>
              </a:spcAft>
              <a:defRPr sz="1772" b="1" i="0" u="none" strike="noStrike" cap="none">
                <a:solidFill>
                  <a:srgbClr val="003366"/>
                </a:solidFill>
                <a:latin typeface="Garamond"/>
                <a:ea typeface="Garamond"/>
                <a:cs typeface="Garamond"/>
                <a:sym typeface="Garamond"/>
              </a:defRPr>
            </a:lvl6pPr>
            <a:lvl7pPr marL="385763" marR="0" lvl="6" indent="0" algn="l" rtl="0">
              <a:spcBef>
                <a:spcPts val="0"/>
              </a:spcBef>
              <a:spcAft>
                <a:spcPts val="0"/>
              </a:spcAft>
              <a:defRPr sz="1772" b="1" i="0" u="none" strike="noStrike" cap="none">
                <a:solidFill>
                  <a:srgbClr val="003366"/>
                </a:solidFill>
                <a:latin typeface="Garamond"/>
                <a:ea typeface="Garamond"/>
                <a:cs typeface="Garamond"/>
                <a:sym typeface="Garamond"/>
              </a:defRPr>
            </a:lvl7pPr>
            <a:lvl8pPr marL="578644" marR="0" lvl="7" indent="0" algn="l" rtl="0">
              <a:spcBef>
                <a:spcPts val="0"/>
              </a:spcBef>
              <a:spcAft>
                <a:spcPts val="0"/>
              </a:spcAft>
              <a:defRPr sz="1772" b="1" i="0" u="none" strike="noStrike" cap="none">
                <a:solidFill>
                  <a:srgbClr val="003366"/>
                </a:solidFill>
                <a:latin typeface="Garamond"/>
                <a:ea typeface="Garamond"/>
                <a:cs typeface="Garamond"/>
                <a:sym typeface="Garamond"/>
              </a:defRPr>
            </a:lvl8pPr>
            <a:lvl9pPr marL="771525" marR="0" lvl="8" indent="0" algn="l" rtl="0">
              <a:spcBef>
                <a:spcPts val="0"/>
              </a:spcBef>
              <a:spcAft>
                <a:spcPts val="0"/>
              </a:spcAft>
              <a:defRPr sz="1772" b="1" i="0" u="none" strike="noStrike" cap="none">
                <a:solidFill>
                  <a:srgbClr val="003366"/>
                </a:solidFill>
                <a:latin typeface="Garamond"/>
                <a:ea typeface="Garamond"/>
                <a:cs typeface="Garamond"/>
                <a:sym typeface="Garamond"/>
              </a:defRPr>
            </a:lvl9pPr>
          </a:lstStyle>
          <a:p>
            <a:r>
              <a:rPr lang="zh-TW" altLang="en-US"/>
              <a:t>按一下以編輯母片標題樣式</a:t>
            </a:r>
            <a:endParaRPr dirty="0"/>
          </a:p>
        </p:txBody>
      </p:sp>
      <p:sp>
        <p:nvSpPr>
          <p:cNvPr id="26" name="Shape 26"/>
          <p:cNvSpPr txBox="1">
            <a:spLocks noGrp="1"/>
          </p:cNvSpPr>
          <p:nvPr>
            <p:ph type="subTitle" idx="1"/>
          </p:nvPr>
        </p:nvSpPr>
        <p:spPr>
          <a:xfrm>
            <a:off x="2641600" y="3962400"/>
            <a:ext cx="8737600" cy="1752600"/>
          </a:xfrm>
          <a:prstGeom prst="rect">
            <a:avLst/>
          </a:prstGeom>
          <a:noFill/>
          <a:ln>
            <a:noFill/>
          </a:ln>
        </p:spPr>
        <p:txBody>
          <a:bodyPr lIns="91425" tIns="91425" rIns="91425" bIns="91425" anchor="t" anchorCtr="0"/>
          <a:lstStyle>
            <a:lvl1pPr marL="0" marR="0" lvl="0" indent="0" algn="l" rtl="0">
              <a:spcBef>
                <a:spcPts val="236"/>
              </a:spcBef>
              <a:spcAft>
                <a:spcPts val="0"/>
              </a:spcAft>
              <a:buClr>
                <a:schemeClr val="accent1"/>
              </a:buClr>
              <a:buFont typeface="Noto Symbol"/>
              <a:buNone/>
              <a:defRPr sz="2400" b="0" i="0" u="none" strike="noStrike" cap="none">
                <a:solidFill>
                  <a:schemeClr val="dk1"/>
                </a:solidFill>
                <a:latin typeface="+mn-lt"/>
                <a:ea typeface="Arial Narrow" panose="020B0606020202030204" pitchFamily="34" charset="0"/>
                <a:cs typeface="Arial"/>
                <a:sym typeface="Arial"/>
              </a:defRPr>
            </a:lvl1pPr>
            <a:lvl2pPr marL="282625" marR="0" lvl="1" indent="-96173" algn="l" rtl="0">
              <a:spcBef>
                <a:spcPts val="220"/>
              </a:spcBef>
              <a:spcAft>
                <a:spcPts val="0"/>
              </a:spcAft>
              <a:buClr>
                <a:schemeClr val="accent2"/>
              </a:buClr>
              <a:buFont typeface="Noto Symbol"/>
              <a:buChar char="❑"/>
              <a:defRPr sz="1097" b="0" i="0" u="none" strike="noStrike" cap="none">
                <a:solidFill>
                  <a:schemeClr val="dk1"/>
                </a:solidFill>
                <a:latin typeface="Arial"/>
                <a:ea typeface="Arial"/>
                <a:cs typeface="Arial"/>
                <a:sym typeface="Arial"/>
              </a:defRPr>
            </a:lvl2pPr>
            <a:lvl3pPr marL="431304" marR="0" lvl="2" indent="-114389" algn="l" rtl="0">
              <a:spcBef>
                <a:spcPts val="186"/>
              </a:spcBef>
              <a:spcAft>
                <a:spcPts val="0"/>
              </a:spcAft>
              <a:buClr>
                <a:schemeClr val="accent1"/>
              </a:buClr>
              <a:buFont typeface="Noto Symbol"/>
              <a:buChar char="■"/>
              <a:defRPr sz="929" b="0" i="0" u="none" strike="noStrike" cap="none">
                <a:solidFill>
                  <a:schemeClr val="dk1"/>
                </a:solidFill>
                <a:latin typeface="Arial"/>
                <a:ea typeface="Arial"/>
                <a:cs typeface="Arial"/>
                <a:sym typeface="Arial"/>
              </a:defRPr>
            </a:lvl3pPr>
            <a:lvl4pPr marL="565250" marR="0" lvl="3" indent="-99120" algn="l" rtl="0">
              <a:spcBef>
                <a:spcPts val="169"/>
              </a:spcBef>
              <a:spcAft>
                <a:spcPts val="0"/>
              </a:spcAft>
              <a:buClr>
                <a:schemeClr val="accent2"/>
              </a:buClr>
              <a:buFont typeface="Noto Symbol"/>
              <a:buChar char="❑"/>
              <a:defRPr sz="844" b="0" i="0" u="none" strike="noStrike" cap="none">
                <a:solidFill>
                  <a:schemeClr val="dk1"/>
                </a:solidFill>
                <a:latin typeface="Arial"/>
                <a:ea typeface="Arial"/>
                <a:cs typeface="Arial"/>
                <a:sym typeface="Arial"/>
              </a:defRPr>
            </a:lvl4pPr>
            <a:lvl5pPr marL="709241" marR="0" lvl="4" indent="-106487" algn="l" rtl="0">
              <a:spcBef>
                <a:spcPts val="169"/>
              </a:spcBef>
              <a:spcAft>
                <a:spcPts val="0"/>
              </a:spcAft>
              <a:buClr>
                <a:schemeClr val="accent1"/>
              </a:buClr>
              <a:buFont typeface="Noto Symbol"/>
              <a:buChar char="▪"/>
              <a:defRPr sz="844" b="0" i="0" u="none" strike="noStrike" cap="none">
                <a:solidFill>
                  <a:schemeClr val="dk1"/>
                </a:solidFill>
                <a:latin typeface="Arial"/>
                <a:ea typeface="Arial"/>
                <a:cs typeface="Arial"/>
                <a:sym typeface="Arial"/>
              </a:defRPr>
            </a:lvl5pPr>
            <a:lvl6pPr marL="902122" marR="0" lvl="5" indent="-106487" algn="l" rtl="0">
              <a:spcBef>
                <a:spcPts val="169"/>
              </a:spcBef>
              <a:spcAft>
                <a:spcPts val="0"/>
              </a:spcAft>
              <a:buClr>
                <a:schemeClr val="accent1"/>
              </a:buClr>
              <a:buFont typeface="Noto Symbol"/>
              <a:buChar char="▪"/>
              <a:defRPr sz="844" b="0" i="0" u="none" strike="noStrike" cap="none">
                <a:solidFill>
                  <a:schemeClr val="dk1"/>
                </a:solidFill>
                <a:latin typeface="Arial"/>
                <a:ea typeface="Arial"/>
                <a:cs typeface="Arial"/>
                <a:sym typeface="Arial"/>
              </a:defRPr>
            </a:lvl6pPr>
            <a:lvl7pPr marL="1095003" marR="0" lvl="6" indent="-106487" algn="l" rtl="0">
              <a:spcBef>
                <a:spcPts val="169"/>
              </a:spcBef>
              <a:spcAft>
                <a:spcPts val="0"/>
              </a:spcAft>
              <a:buClr>
                <a:schemeClr val="accent1"/>
              </a:buClr>
              <a:buFont typeface="Noto Symbol"/>
              <a:buChar char="▪"/>
              <a:defRPr sz="844" b="0" i="0" u="none" strike="noStrike" cap="none">
                <a:solidFill>
                  <a:schemeClr val="dk1"/>
                </a:solidFill>
                <a:latin typeface="Arial"/>
                <a:ea typeface="Arial"/>
                <a:cs typeface="Arial"/>
                <a:sym typeface="Arial"/>
              </a:defRPr>
            </a:lvl7pPr>
            <a:lvl8pPr marL="1287884" marR="0" lvl="7" indent="-106487" algn="l" rtl="0">
              <a:spcBef>
                <a:spcPts val="169"/>
              </a:spcBef>
              <a:spcAft>
                <a:spcPts val="0"/>
              </a:spcAft>
              <a:buClr>
                <a:schemeClr val="accent1"/>
              </a:buClr>
              <a:buFont typeface="Noto Symbol"/>
              <a:buChar char="▪"/>
              <a:defRPr sz="844" b="0" i="0" u="none" strike="noStrike" cap="none">
                <a:solidFill>
                  <a:schemeClr val="dk1"/>
                </a:solidFill>
                <a:latin typeface="Arial"/>
                <a:ea typeface="Arial"/>
                <a:cs typeface="Arial"/>
                <a:sym typeface="Arial"/>
              </a:defRPr>
            </a:lvl8pPr>
            <a:lvl9pPr marL="1480766" marR="0" lvl="8" indent="-106487" algn="l" rtl="0">
              <a:spcBef>
                <a:spcPts val="169"/>
              </a:spcBef>
              <a:spcAft>
                <a:spcPts val="0"/>
              </a:spcAft>
              <a:buClr>
                <a:schemeClr val="accent1"/>
              </a:buClr>
              <a:buFont typeface="Noto Symbol"/>
              <a:buChar char="▪"/>
              <a:defRPr sz="844" b="0" i="0" u="none" strike="noStrike" cap="none">
                <a:solidFill>
                  <a:schemeClr val="dk1"/>
                </a:solidFill>
                <a:latin typeface="Arial"/>
                <a:ea typeface="Arial"/>
                <a:cs typeface="Arial"/>
                <a:sym typeface="Arial"/>
              </a:defRPr>
            </a:lvl9pPr>
          </a:lstStyle>
          <a:p>
            <a:r>
              <a:rPr lang="zh-TW" altLang="en-US" dirty="0"/>
              <a:t>按一下以編輯母片副標題樣式</a:t>
            </a:r>
            <a:endParaRPr dirty="0"/>
          </a:p>
        </p:txBody>
      </p:sp>
      <p:pic>
        <p:nvPicPr>
          <p:cNvPr id="14" name="Shape 22"/>
          <p:cNvPicPr preferRelativeResize="0"/>
          <p:nvPr/>
        </p:nvPicPr>
        <p:blipFill rotWithShape="1">
          <a:blip r:embed="rId2">
            <a:alphaModFix/>
          </a:blip>
          <a:srcRect/>
          <a:stretch/>
        </p:blipFill>
        <p:spPr>
          <a:xfrm>
            <a:off x="203205" y="152407"/>
            <a:ext cx="1320799" cy="987425"/>
          </a:xfrm>
          <a:prstGeom prst="rect">
            <a:avLst/>
          </a:prstGeom>
          <a:noFill/>
          <a:ln>
            <a:noFill/>
          </a:ln>
        </p:spPr>
      </p:pic>
      <p:sp>
        <p:nvSpPr>
          <p:cNvPr id="15" name="Shape 20"/>
          <p:cNvSpPr/>
          <p:nvPr/>
        </p:nvSpPr>
        <p:spPr>
          <a:xfrm>
            <a:off x="812805" y="1219200"/>
            <a:ext cx="10566399" cy="914400"/>
          </a:xfrm>
          <a:custGeom>
            <a:avLst/>
            <a:gdLst/>
            <a:ahLst/>
            <a:cxnLst/>
            <a:rect l="0" t="0" r="0" b="0"/>
            <a:pathLst>
              <a:path w="120000" h="120000" extrusionOk="0">
                <a:moveTo>
                  <a:pt x="0" y="120000"/>
                </a:moveTo>
                <a:lnTo>
                  <a:pt x="0" y="0"/>
                </a:lnTo>
                <a:lnTo>
                  <a:pt x="120000" y="0"/>
                </a:lnTo>
              </a:path>
            </a:pathLst>
          </a:custGeom>
          <a:noFill/>
          <a:ln w="25400" cap="flat" cmpd="sng">
            <a:solidFill>
              <a:schemeClr val="accent1"/>
            </a:solidFill>
            <a:prstDash val="solid"/>
            <a:miter/>
            <a:headEnd type="none" w="med" len="med"/>
            <a:tailEnd type="none" w="med" len="med"/>
          </a:ln>
        </p:spPr>
        <p:txBody>
          <a:bodyPr lIns="38570" tIns="19280" rIns="38570" bIns="19280" anchor="t" anchorCtr="0">
            <a:noAutofit/>
          </a:bodyPr>
          <a:lstStyle/>
          <a:p>
            <a:pPr marL="0" marR="0" lvl="0" indent="0" algn="l" rtl="0">
              <a:spcBef>
                <a:spcPts val="0"/>
              </a:spcBef>
              <a:spcAft>
                <a:spcPts val="0"/>
              </a:spcAft>
              <a:buNone/>
            </a:pPr>
            <a:endParaRPr sz="76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6466408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Shape 72"/>
        <p:cNvGrpSpPr/>
        <p:nvPr/>
      </p:nvGrpSpPr>
      <p:grpSpPr>
        <a:xfrm>
          <a:off x="0" y="0"/>
          <a:ext cx="0" cy="0"/>
          <a:chOff x="0" y="0"/>
          <a:chExt cx="0" cy="0"/>
        </a:xfrm>
      </p:grpSpPr>
      <p:sp>
        <p:nvSpPr>
          <p:cNvPr id="73" name="Shape 73"/>
          <p:cNvSpPr txBox="1">
            <a:spLocks noGrp="1"/>
          </p:cNvSpPr>
          <p:nvPr>
            <p:ph type="title"/>
          </p:nvPr>
        </p:nvSpPr>
        <p:spPr>
          <a:xfrm>
            <a:off x="609600" y="277819"/>
            <a:ext cx="10972800" cy="1139825"/>
          </a:xfrm>
          <a:prstGeom prst="rect">
            <a:avLst/>
          </a:prstGeom>
          <a:noFill/>
          <a:ln>
            <a:noFill/>
          </a:ln>
        </p:spPr>
        <p:txBody>
          <a:bodyPr lIns="91425" tIns="91425" rIns="91425" bIns="91425" anchor="t" anchorCtr="0"/>
          <a:lstStyle>
            <a:lvl1pPr lvl="0" algn="l" rtl="0">
              <a:spcBef>
                <a:spcPts val="0"/>
              </a:spcBef>
              <a:spcAft>
                <a:spcPts val="0"/>
              </a:spcAft>
              <a:defRPr sz="2400" b="1">
                <a:solidFill>
                  <a:srgbClr val="003366"/>
                </a:solidFill>
                <a:latin typeface="Garamond"/>
                <a:ea typeface="Garamond"/>
                <a:cs typeface="Garamond"/>
                <a:sym typeface="Garamond"/>
              </a:defRPr>
            </a:lvl1pPr>
            <a:lvl2pPr lvl="1" algn="l" rtl="0">
              <a:spcBef>
                <a:spcPts val="0"/>
              </a:spcBef>
              <a:spcAft>
                <a:spcPts val="0"/>
              </a:spcAft>
              <a:defRPr sz="1772" b="1">
                <a:solidFill>
                  <a:srgbClr val="003366"/>
                </a:solidFill>
                <a:latin typeface="Garamond"/>
                <a:ea typeface="Garamond"/>
                <a:cs typeface="Garamond"/>
                <a:sym typeface="Garamond"/>
              </a:defRPr>
            </a:lvl2pPr>
            <a:lvl3pPr lvl="2" algn="l" rtl="0">
              <a:spcBef>
                <a:spcPts val="0"/>
              </a:spcBef>
              <a:spcAft>
                <a:spcPts val="0"/>
              </a:spcAft>
              <a:defRPr sz="1772" b="1">
                <a:solidFill>
                  <a:srgbClr val="003366"/>
                </a:solidFill>
                <a:latin typeface="Garamond"/>
                <a:ea typeface="Garamond"/>
                <a:cs typeface="Garamond"/>
                <a:sym typeface="Garamond"/>
              </a:defRPr>
            </a:lvl3pPr>
            <a:lvl4pPr lvl="3" algn="l" rtl="0">
              <a:spcBef>
                <a:spcPts val="0"/>
              </a:spcBef>
              <a:spcAft>
                <a:spcPts val="0"/>
              </a:spcAft>
              <a:defRPr sz="1772" b="1">
                <a:solidFill>
                  <a:srgbClr val="003366"/>
                </a:solidFill>
                <a:latin typeface="Garamond"/>
                <a:ea typeface="Garamond"/>
                <a:cs typeface="Garamond"/>
                <a:sym typeface="Garamond"/>
              </a:defRPr>
            </a:lvl4pPr>
            <a:lvl5pPr lvl="4" algn="l" rtl="0">
              <a:spcBef>
                <a:spcPts val="0"/>
              </a:spcBef>
              <a:spcAft>
                <a:spcPts val="0"/>
              </a:spcAft>
              <a:defRPr sz="1772" b="1">
                <a:solidFill>
                  <a:srgbClr val="003366"/>
                </a:solidFill>
                <a:latin typeface="Garamond"/>
                <a:ea typeface="Garamond"/>
                <a:cs typeface="Garamond"/>
                <a:sym typeface="Garamond"/>
              </a:defRPr>
            </a:lvl5pPr>
            <a:lvl6pPr marL="192881" lvl="5" algn="l" rtl="0">
              <a:spcBef>
                <a:spcPts val="0"/>
              </a:spcBef>
              <a:spcAft>
                <a:spcPts val="0"/>
              </a:spcAft>
              <a:defRPr sz="1772" b="1">
                <a:solidFill>
                  <a:srgbClr val="003366"/>
                </a:solidFill>
                <a:latin typeface="Garamond"/>
                <a:ea typeface="Garamond"/>
                <a:cs typeface="Garamond"/>
                <a:sym typeface="Garamond"/>
              </a:defRPr>
            </a:lvl6pPr>
            <a:lvl7pPr marL="385763" lvl="6" algn="l" rtl="0">
              <a:spcBef>
                <a:spcPts val="0"/>
              </a:spcBef>
              <a:spcAft>
                <a:spcPts val="0"/>
              </a:spcAft>
              <a:defRPr sz="1772" b="1">
                <a:solidFill>
                  <a:srgbClr val="003366"/>
                </a:solidFill>
                <a:latin typeface="Garamond"/>
                <a:ea typeface="Garamond"/>
                <a:cs typeface="Garamond"/>
                <a:sym typeface="Garamond"/>
              </a:defRPr>
            </a:lvl7pPr>
            <a:lvl8pPr marL="578644" lvl="7" algn="l" rtl="0">
              <a:spcBef>
                <a:spcPts val="0"/>
              </a:spcBef>
              <a:spcAft>
                <a:spcPts val="0"/>
              </a:spcAft>
              <a:defRPr sz="1772" b="1">
                <a:solidFill>
                  <a:srgbClr val="003366"/>
                </a:solidFill>
                <a:latin typeface="Garamond"/>
                <a:ea typeface="Garamond"/>
                <a:cs typeface="Garamond"/>
                <a:sym typeface="Garamond"/>
              </a:defRPr>
            </a:lvl8pPr>
            <a:lvl9pPr marL="771525" lvl="8" algn="l" rtl="0">
              <a:spcBef>
                <a:spcPts val="0"/>
              </a:spcBef>
              <a:spcAft>
                <a:spcPts val="0"/>
              </a:spcAft>
              <a:defRPr sz="1772" b="1">
                <a:solidFill>
                  <a:srgbClr val="003366"/>
                </a:solidFill>
                <a:latin typeface="Garamond"/>
                <a:ea typeface="Garamond"/>
                <a:cs typeface="Garamond"/>
                <a:sym typeface="Garamond"/>
              </a:defRPr>
            </a:lvl9pPr>
          </a:lstStyle>
          <a:p>
            <a:r>
              <a:rPr lang="zh-TW" altLang="en-US"/>
              <a:t>按一下以編輯母片標題樣式</a:t>
            </a:r>
            <a:endParaRPr dirty="0"/>
          </a:p>
        </p:txBody>
      </p:sp>
      <p:sp>
        <p:nvSpPr>
          <p:cNvPr id="74" name="Shape 74"/>
          <p:cNvSpPr txBox="1">
            <a:spLocks noGrp="1"/>
          </p:cNvSpPr>
          <p:nvPr>
            <p:ph type="body" idx="1"/>
          </p:nvPr>
        </p:nvSpPr>
        <p:spPr>
          <a:xfrm rot="5400000">
            <a:off x="3845454" y="-1592262"/>
            <a:ext cx="4530724" cy="10972800"/>
          </a:xfrm>
          <a:prstGeom prst="rect">
            <a:avLst/>
          </a:prstGeom>
          <a:noFill/>
          <a:ln>
            <a:noFill/>
          </a:ln>
        </p:spPr>
        <p:txBody>
          <a:bodyPr lIns="91425" tIns="91425" rIns="91425" bIns="91425" anchor="t" anchorCtr="0"/>
          <a:lstStyle>
            <a:lvl1pPr marL="144661" lvl="0" indent="-92423" algn="l" rtl="0">
              <a:spcBef>
                <a:spcPts val="254"/>
              </a:spcBef>
              <a:spcAft>
                <a:spcPts val="0"/>
              </a:spcAft>
              <a:buClr>
                <a:schemeClr val="accent1"/>
              </a:buClr>
              <a:buFont typeface="Noto Symbol"/>
              <a:buChar char="■"/>
              <a:defRPr sz="1266">
                <a:solidFill>
                  <a:schemeClr val="dk1"/>
                </a:solidFill>
                <a:latin typeface="Arial"/>
                <a:ea typeface="Arial"/>
                <a:cs typeface="Arial"/>
                <a:sym typeface="Arial"/>
              </a:defRPr>
            </a:lvl1pPr>
            <a:lvl2pPr marL="282625" lvl="1" indent="-96173" algn="l" rtl="0">
              <a:spcBef>
                <a:spcPts val="220"/>
              </a:spcBef>
              <a:spcAft>
                <a:spcPts val="0"/>
              </a:spcAft>
              <a:buClr>
                <a:schemeClr val="accent2"/>
              </a:buClr>
              <a:buFont typeface="Noto Symbol"/>
              <a:buChar char="❑"/>
              <a:defRPr sz="1097">
                <a:solidFill>
                  <a:schemeClr val="dk1"/>
                </a:solidFill>
                <a:latin typeface="Arial"/>
                <a:ea typeface="Arial"/>
                <a:cs typeface="Arial"/>
                <a:sym typeface="Arial"/>
              </a:defRPr>
            </a:lvl2pPr>
            <a:lvl3pPr marL="431304" lvl="2" indent="-114389" algn="l" rtl="0">
              <a:spcBef>
                <a:spcPts val="186"/>
              </a:spcBef>
              <a:spcAft>
                <a:spcPts val="0"/>
              </a:spcAft>
              <a:buClr>
                <a:schemeClr val="accent1"/>
              </a:buClr>
              <a:buFont typeface="Noto Symbol"/>
              <a:buChar char="■"/>
              <a:defRPr sz="929">
                <a:solidFill>
                  <a:schemeClr val="dk1"/>
                </a:solidFill>
                <a:latin typeface="Arial"/>
                <a:ea typeface="Arial"/>
                <a:cs typeface="Arial"/>
                <a:sym typeface="Arial"/>
              </a:defRPr>
            </a:lvl3pPr>
            <a:lvl4pPr marL="565250" lvl="3" indent="-99120" algn="l" rtl="0">
              <a:spcBef>
                <a:spcPts val="169"/>
              </a:spcBef>
              <a:spcAft>
                <a:spcPts val="0"/>
              </a:spcAft>
              <a:buClr>
                <a:schemeClr val="accent2"/>
              </a:buClr>
              <a:buFont typeface="Noto Symbol"/>
              <a:buChar char="❑"/>
              <a:defRPr sz="844">
                <a:solidFill>
                  <a:schemeClr val="dk1"/>
                </a:solidFill>
                <a:latin typeface="Arial"/>
                <a:ea typeface="Arial"/>
                <a:cs typeface="Arial"/>
                <a:sym typeface="Arial"/>
              </a:defRPr>
            </a:lvl4pPr>
            <a:lvl5pPr marL="709241" lvl="4" indent="-106487" algn="l" rtl="0">
              <a:spcBef>
                <a:spcPts val="169"/>
              </a:spcBef>
              <a:spcAft>
                <a:spcPts val="0"/>
              </a:spcAft>
              <a:buClr>
                <a:schemeClr val="accent1"/>
              </a:buClr>
              <a:buFont typeface="Noto Symbol"/>
              <a:buChar char="▪"/>
              <a:defRPr sz="844">
                <a:solidFill>
                  <a:schemeClr val="dk1"/>
                </a:solidFill>
                <a:latin typeface="Arial"/>
                <a:ea typeface="Arial"/>
                <a:cs typeface="Arial"/>
                <a:sym typeface="Arial"/>
              </a:defRPr>
            </a:lvl5pPr>
            <a:lvl6pPr marL="902122" lvl="5" indent="-106487" algn="l" rtl="0">
              <a:spcBef>
                <a:spcPts val="169"/>
              </a:spcBef>
              <a:spcAft>
                <a:spcPts val="0"/>
              </a:spcAft>
              <a:buClr>
                <a:schemeClr val="accent1"/>
              </a:buClr>
              <a:buFont typeface="Noto Symbol"/>
              <a:buChar char="▪"/>
              <a:defRPr sz="844">
                <a:solidFill>
                  <a:schemeClr val="dk1"/>
                </a:solidFill>
                <a:latin typeface="Arial"/>
                <a:ea typeface="Arial"/>
                <a:cs typeface="Arial"/>
                <a:sym typeface="Arial"/>
              </a:defRPr>
            </a:lvl6pPr>
            <a:lvl7pPr marL="1095003" lvl="6" indent="-106487" algn="l" rtl="0">
              <a:spcBef>
                <a:spcPts val="169"/>
              </a:spcBef>
              <a:spcAft>
                <a:spcPts val="0"/>
              </a:spcAft>
              <a:buClr>
                <a:schemeClr val="accent1"/>
              </a:buClr>
              <a:buFont typeface="Noto Symbol"/>
              <a:buChar char="▪"/>
              <a:defRPr sz="844">
                <a:solidFill>
                  <a:schemeClr val="dk1"/>
                </a:solidFill>
                <a:latin typeface="Arial"/>
                <a:ea typeface="Arial"/>
                <a:cs typeface="Arial"/>
                <a:sym typeface="Arial"/>
              </a:defRPr>
            </a:lvl7pPr>
            <a:lvl8pPr marL="1287884" lvl="7" indent="-106487" algn="l" rtl="0">
              <a:spcBef>
                <a:spcPts val="169"/>
              </a:spcBef>
              <a:spcAft>
                <a:spcPts val="0"/>
              </a:spcAft>
              <a:buClr>
                <a:schemeClr val="accent1"/>
              </a:buClr>
              <a:buFont typeface="Noto Symbol"/>
              <a:buChar char="▪"/>
              <a:defRPr sz="844">
                <a:solidFill>
                  <a:schemeClr val="dk1"/>
                </a:solidFill>
                <a:latin typeface="Arial"/>
                <a:ea typeface="Arial"/>
                <a:cs typeface="Arial"/>
                <a:sym typeface="Arial"/>
              </a:defRPr>
            </a:lvl8pPr>
            <a:lvl9pPr marL="1480766" lvl="8" indent="-106487" algn="l" rtl="0">
              <a:spcBef>
                <a:spcPts val="169"/>
              </a:spcBef>
              <a:spcAft>
                <a:spcPts val="0"/>
              </a:spcAft>
              <a:buClr>
                <a:schemeClr val="accent1"/>
              </a:buClr>
              <a:buFont typeface="Noto Symbol"/>
              <a:buChar char="▪"/>
              <a:defRPr sz="844">
                <a:solidFill>
                  <a:schemeClr val="dk1"/>
                </a:solidFill>
                <a:latin typeface="Arial"/>
                <a:ea typeface="Arial"/>
                <a:cs typeface="Arial"/>
                <a:sym typeface="Arial"/>
              </a:defRPr>
            </a:lvl9pPr>
          </a:lstStyle>
          <a:p>
            <a:pPr lvl="0"/>
            <a:r>
              <a:rPr lang="zh-TW" altLang="en-US"/>
              <a:t>按一下以編輯母片文字樣式</a:t>
            </a:r>
          </a:p>
        </p:txBody>
      </p:sp>
      <p:sp>
        <p:nvSpPr>
          <p:cNvPr id="75" name="Shape 75"/>
          <p:cNvSpPr txBox="1">
            <a:spLocks noGrp="1"/>
          </p:cNvSpPr>
          <p:nvPr>
            <p:ph type="dt" idx="10"/>
          </p:nvPr>
        </p:nvSpPr>
        <p:spPr>
          <a:xfrm>
            <a:off x="609605" y="6243637"/>
            <a:ext cx="2844799" cy="457200"/>
          </a:xfrm>
          <a:prstGeom prst="rect">
            <a:avLst/>
          </a:prstGeom>
          <a:noFill/>
          <a:ln>
            <a:noFill/>
          </a:ln>
        </p:spPr>
        <p:txBody>
          <a:bodyPr lIns="91425" tIns="91425" rIns="91425" bIns="91425" anchor="b" anchorCtr="0"/>
          <a:lstStyle>
            <a:lvl1pPr marL="0" marR="0" lvl="0" indent="0" algn="l" rtl="0">
              <a:spcBef>
                <a:spcPts val="0"/>
              </a:spcBef>
              <a:spcAft>
                <a:spcPts val="0"/>
              </a:spcAft>
              <a:defRPr sz="844" b="0" i="0" u="none" strike="noStrike" cap="none">
                <a:solidFill>
                  <a:schemeClr val="dk1"/>
                </a:solidFill>
                <a:latin typeface="Garamond"/>
                <a:ea typeface="Garamond"/>
                <a:cs typeface="Garamond"/>
                <a:sym typeface="Garamond"/>
              </a:defRPr>
            </a:lvl1pPr>
            <a:lvl2pPr marL="192881" marR="0" lvl="1" indent="0" algn="l" rtl="0">
              <a:spcBef>
                <a:spcPts val="0"/>
              </a:spcBef>
              <a:spcAft>
                <a:spcPts val="0"/>
              </a:spcAft>
              <a:defRPr sz="760" b="0" i="0" u="none" strike="noStrike" cap="none">
                <a:solidFill>
                  <a:schemeClr val="dk1"/>
                </a:solidFill>
                <a:latin typeface="Arial"/>
                <a:ea typeface="Arial"/>
                <a:cs typeface="Arial"/>
                <a:sym typeface="Arial"/>
              </a:defRPr>
            </a:lvl2pPr>
            <a:lvl3pPr marL="385763" marR="0" lvl="2" indent="0" algn="l" rtl="0">
              <a:spcBef>
                <a:spcPts val="0"/>
              </a:spcBef>
              <a:spcAft>
                <a:spcPts val="0"/>
              </a:spcAft>
              <a:defRPr sz="760" b="0" i="0" u="none" strike="noStrike" cap="none">
                <a:solidFill>
                  <a:schemeClr val="dk1"/>
                </a:solidFill>
                <a:latin typeface="Arial"/>
                <a:ea typeface="Arial"/>
                <a:cs typeface="Arial"/>
                <a:sym typeface="Arial"/>
              </a:defRPr>
            </a:lvl3pPr>
            <a:lvl4pPr marL="578644" marR="0" lvl="3" indent="0" algn="l" rtl="0">
              <a:spcBef>
                <a:spcPts val="0"/>
              </a:spcBef>
              <a:spcAft>
                <a:spcPts val="0"/>
              </a:spcAft>
              <a:defRPr sz="760" b="0" i="0" u="none" strike="noStrike" cap="none">
                <a:solidFill>
                  <a:schemeClr val="dk1"/>
                </a:solidFill>
                <a:latin typeface="Arial"/>
                <a:ea typeface="Arial"/>
                <a:cs typeface="Arial"/>
                <a:sym typeface="Arial"/>
              </a:defRPr>
            </a:lvl4pPr>
            <a:lvl5pPr marL="771525" marR="0" lvl="4" indent="0" algn="l" rtl="0">
              <a:spcBef>
                <a:spcPts val="0"/>
              </a:spcBef>
              <a:spcAft>
                <a:spcPts val="0"/>
              </a:spcAft>
              <a:defRPr sz="760" b="0" i="0" u="none" strike="noStrike" cap="none">
                <a:solidFill>
                  <a:schemeClr val="dk1"/>
                </a:solidFill>
                <a:latin typeface="Arial"/>
                <a:ea typeface="Arial"/>
                <a:cs typeface="Arial"/>
                <a:sym typeface="Arial"/>
              </a:defRPr>
            </a:lvl5pPr>
            <a:lvl6pPr marL="964406" marR="0" lvl="5" indent="0" algn="l" rtl="0">
              <a:spcBef>
                <a:spcPts val="0"/>
              </a:spcBef>
              <a:defRPr sz="760" b="0" i="0" u="none" strike="noStrike" cap="none">
                <a:solidFill>
                  <a:schemeClr val="dk1"/>
                </a:solidFill>
                <a:latin typeface="Arial"/>
                <a:ea typeface="Arial"/>
                <a:cs typeface="Arial"/>
                <a:sym typeface="Arial"/>
              </a:defRPr>
            </a:lvl6pPr>
            <a:lvl7pPr marL="1157288" marR="0" lvl="6" indent="0" algn="l" rtl="0">
              <a:spcBef>
                <a:spcPts val="0"/>
              </a:spcBef>
              <a:defRPr sz="760" b="0" i="0" u="none" strike="noStrike" cap="none">
                <a:solidFill>
                  <a:schemeClr val="dk1"/>
                </a:solidFill>
                <a:latin typeface="Arial"/>
                <a:ea typeface="Arial"/>
                <a:cs typeface="Arial"/>
                <a:sym typeface="Arial"/>
              </a:defRPr>
            </a:lvl7pPr>
            <a:lvl8pPr marL="1350169" marR="0" lvl="7" indent="0" algn="l" rtl="0">
              <a:spcBef>
                <a:spcPts val="0"/>
              </a:spcBef>
              <a:defRPr sz="760" b="0" i="0" u="none" strike="noStrike" cap="none">
                <a:solidFill>
                  <a:schemeClr val="dk1"/>
                </a:solidFill>
                <a:latin typeface="Arial"/>
                <a:ea typeface="Arial"/>
                <a:cs typeface="Arial"/>
                <a:sym typeface="Arial"/>
              </a:defRPr>
            </a:lvl8pPr>
            <a:lvl9pPr marL="1543050" marR="0" lvl="8" indent="0" algn="l" rtl="0">
              <a:spcBef>
                <a:spcPts val="0"/>
              </a:spcBef>
              <a:defRPr sz="760" b="0" i="0" u="none" strike="noStrike" cap="none">
                <a:solidFill>
                  <a:schemeClr val="dk1"/>
                </a:solidFill>
                <a:latin typeface="Arial"/>
                <a:ea typeface="Arial"/>
                <a:cs typeface="Arial"/>
                <a:sym typeface="Arial"/>
              </a:defRPr>
            </a:lvl9pPr>
          </a:lstStyle>
          <a:p>
            <a:endParaRPr lang="zh-TW" altLang="en-US"/>
          </a:p>
        </p:txBody>
      </p:sp>
      <p:sp>
        <p:nvSpPr>
          <p:cNvPr id="76" name="Shape 76"/>
          <p:cNvSpPr txBox="1">
            <a:spLocks noGrp="1"/>
          </p:cNvSpPr>
          <p:nvPr>
            <p:ph type="ftr" idx="11"/>
          </p:nvPr>
        </p:nvSpPr>
        <p:spPr>
          <a:xfrm>
            <a:off x="4165600" y="6248400"/>
            <a:ext cx="3860800" cy="457200"/>
          </a:xfrm>
          <a:prstGeom prst="rect">
            <a:avLst/>
          </a:prstGeom>
          <a:noFill/>
          <a:ln>
            <a:noFill/>
          </a:ln>
        </p:spPr>
        <p:txBody>
          <a:bodyPr lIns="91425" tIns="91425" rIns="91425" bIns="91425" anchor="b" anchorCtr="0"/>
          <a:lstStyle>
            <a:lvl1pPr marL="0" marR="0" lvl="0" indent="0" algn="ctr" rtl="0">
              <a:spcBef>
                <a:spcPts val="0"/>
              </a:spcBef>
              <a:spcAft>
                <a:spcPts val="0"/>
              </a:spcAft>
              <a:defRPr sz="506" b="0" i="0" u="none" strike="noStrike" cap="none">
                <a:solidFill>
                  <a:schemeClr val="dk1"/>
                </a:solidFill>
                <a:latin typeface="Garamond"/>
                <a:ea typeface="Garamond"/>
                <a:cs typeface="Garamond"/>
                <a:sym typeface="Garamond"/>
              </a:defRPr>
            </a:lvl1pPr>
            <a:lvl2pPr marL="192881" marR="0" lvl="1" indent="0" algn="l" rtl="0">
              <a:spcBef>
                <a:spcPts val="0"/>
              </a:spcBef>
              <a:spcAft>
                <a:spcPts val="0"/>
              </a:spcAft>
              <a:defRPr sz="760" b="0" i="0" u="none" strike="noStrike" cap="none">
                <a:solidFill>
                  <a:schemeClr val="dk1"/>
                </a:solidFill>
                <a:latin typeface="Arial"/>
                <a:ea typeface="Arial"/>
                <a:cs typeface="Arial"/>
                <a:sym typeface="Arial"/>
              </a:defRPr>
            </a:lvl2pPr>
            <a:lvl3pPr marL="385763" marR="0" lvl="2" indent="0" algn="l" rtl="0">
              <a:spcBef>
                <a:spcPts val="0"/>
              </a:spcBef>
              <a:spcAft>
                <a:spcPts val="0"/>
              </a:spcAft>
              <a:defRPr sz="760" b="0" i="0" u="none" strike="noStrike" cap="none">
                <a:solidFill>
                  <a:schemeClr val="dk1"/>
                </a:solidFill>
                <a:latin typeface="Arial"/>
                <a:ea typeface="Arial"/>
                <a:cs typeface="Arial"/>
                <a:sym typeface="Arial"/>
              </a:defRPr>
            </a:lvl3pPr>
            <a:lvl4pPr marL="578644" marR="0" lvl="3" indent="0" algn="l" rtl="0">
              <a:spcBef>
                <a:spcPts val="0"/>
              </a:spcBef>
              <a:spcAft>
                <a:spcPts val="0"/>
              </a:spcAft>
              <a:defRPr sz="760" b="0" i="0" u="none" strike="noStrike" cap="none">
                <a:solidFill>
                  <a:schemeClr val="dk1"/>
                </a:solidFill>
                <a:latin typeface="Arial"/>
                <a:ea typeface="Arial"/>
                <a:cs typeface="Arial"/>
                <a:sym typeface="Arial"/>
              </a:defRPr>
            </a:lvl4pPr>
            <a:lvl5pPr marL="771525" marR="0" lvl="4" indent="0" algn="l" rtl="0">
              <a:spcBef>
                <a:spcPts val="0"/>
              </a:spcBef>
              <a:spcAft>
                <a:spcPts val="0"/>
              </a:spcAft>
              <a:defRPr sz="760" b="0" i="0" u="none" strike="noStrike" cap="none">
                <a:solidFill>
                  <a:schemeClr val="dk1"/>
                </a:solidFill>
                <a:latin typeface="Arial"/>
                <a:ea typeface="Arial"/>
                <a:cs typeface="Arial"/>
                <a:sym typeface="Arial"/>
              </a:defRPr>
            </a:lvl5pPr>
            <a:lvl6pPr marL="964406" marR="0" lvl="5" indent="0" algn="l" rtl="0">
              <a:spcBef>
                <a:spcPts val="0"/>
              </a:spcBef>
              <a:defRPr sz="760" b="0" i="0" u="none" strike="noStrike" cap="none">
                <a:solidFill>
                  <a:schemeClr val="dk1"/>
                </a:solidFill>
                <a:latin typeface="Arial"/>
                <a:ea typeface="Arial"/>
                <a:cs typeface="Arial"/>
                <a:sym typeface="Arial"/>
              </a:defRPr>
            </a:lvl6pPr>
            <a:lvl7pPr marL="1157288" marR="0" lvl="6" indent="0" algn="l" rtl="0">
              <a:spcBef>
                <a:spcPts val="0"/>
              </a:spcBef>
              <a:defRPr sz="760" b="0" i="0" u="none" strike="noStrike" cap="none">
                <a:solidFill>
                  <a:schemeClr val="dk1"/>
                </a:solidFill>
                <a:latin typeface="Arial"/>
                <a:ea typeface="Arial"/>
                <a:cs typeface="Arial"/>
                <a:sym typeface="Arial"/>
              </a:defRPr>
            </a:lvl7pPr>
            <a:lvl8pPr marL="1350169" marR="0" lvl="7" indent="0" algn="l" rtl="0">
              <a:spcBef>
                <a:spcPts val="0"/>
              </a:spcBef>
              <a:defRPr sz="760" b="0" i="0" u="none" strike="noStrike" cap="none">
                <a:solidFill>
                  <a:schemeClr val="dk1"/>
                </a:solidFill>
                <a:latin typeface="Arial"/>
                <a:ea typeface="Arial"/>
                <a:cs typeface="Arial"/>
                <a:sym typeface="Arial"/>
              </a:defRPr>
            </a:lvl8pPr>
            <a:lvl9pPr marL="1543050" marR="0" lvl="8" indent="0" algn="l" rtl="0">
              <a:spcBef>
                <a:spcPts val="0"/>
              </a:spcBef>
              <a:defRPr sz="760" b="0" i="0" u="none" strike="noStrike" cap="none">
                <a:solidFill>
                  <a:schemeClr val="dk1"/>
                </a:solidFill>
                <a:latin typeface="Arial"/>
                <a:ea typeface="Arial"/>
                <a:cs typeface="Arial"/>
                <a:sym typeface="Arial"/>
              </a:defRPr>
            </a:lvl9pPr>
          </a:lstStyle>
          <a:p>
            <a:endParaRPr lang="zh-TW" altLang="en-US"/>
          </a:p>
        </p:txBody>
      </p:sp>
    </p:spTree>
    <p:extLst>
      <p:ext uri="{BB962C8B-B14F-4D97-AF65-F5344CB8AC3E}">
        <p14:creationId xmlns:p14="http://schemas.microsoft.com/office/powerpoint/2010/main" val="37553259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Shape 77"/>
        <p:cNvGrpSpPr/>
        <p:nvPr/>
      </p:nvGrpSpPr>
      <p:grpSpPr>
        <a:xfrm>
          <a:off x="0" y="0"/>
          <a:ext cx="0" cy="0"/>
          <a:chOff x="0" y="0"/>
          <a:chExt cx="0" cy="0"/>
        </a:xfrm>
      </p:grpSpPr>
      <p:sp>
        <p:nvSpPr>
          <p:cNvPr id="78" name="Shape 78"/>
          <p:cNvSpPr txBox="1">
            <a:spLocks noGrp="1"/>
          </p:cNvSpPr>
          <p:nvPr>
            <p:ph type="title"/>
          </p:nvPr>
        </p:nvSpPr>
        <p:spPr>
          <a:xfrm rot="5400000">
            <a:off x="7283719" y="1846001"/>
            <a:ext cx="5881687" cy="2745316"/>
          </a:xfrm>
          <a:prstGeom prst="rect">
            <a:avLst/>
          </a:prstGeom>
          <a:noFill/>
          <a:ln>
            <a:noFill/>
          </a:ln>
        </p:spPr>
        <p:txBody>
          <a:bodyPr lIns="91425" tIns="91425" rIns="91425" bIns="91425" anchor="t" anchorCtr="0"/>
          <a:lstStyle>
            <a:lvl1pPr lvl="0" algn="l" rtl="0">
              <a:spcBef>
                <a:spcPts val="0"/>
              </a:spcBef>
              <a:spcAft>
                <a:spcPts val="0"/>
              </a:spcAft>
              <a:defRPr sz="2400" b="1">
                <a:solidFill>
                  <a:srgbClr val="003366"/>
                </a:solidFill>
                <a:latin typeface="Garamond"/>
                <a:ea typeface="Garamond"/>
                <a:cs typeface="Garamond"/>
                <a:sym typeface="Garamond"/>
              </a:defRPr>
            </a:lvl1pPr>
            <a:lvl2pPr lvl="1" algn="l" rtl="0">
              <a:spcBef>
                <a:spcPts val="0"/>
              </a:spcBef>
              <a:spcAft>
                <a:spcPts val="0"/>
              </a:spcAft>
              <a:defRPr sz="1772" b="1">
                <a:solidFill>
                  <a:srgbClr val="003366"/>
                </a:solidFill>
                <a:latin typeface="Garamond"/>
                <a:ea typeface="Garamond"/>
                <a:cs typeface="Garamond"/>
                <a:sym typeface="Garamond"/>
              </a:defRPr>
            </a:lvl2pPr>
            <a:lvl3pPr lvl="2" algn="l" rtl="0">
              <a:spcBef>
                <a:spcPts val="0"/>
              </a:spcBef>
              <a:spcAft>
                <a:spcPts val="0"/>
              </a:spcAft>
              <a:defRPr sz="1772" b="1">
                <a:solidFill>
                  <a:srgbClr val="003366"/>
                </a:solidFill>
                <a:latin typeface="Garamond"/>
                <a:ea typeface="Garamond"/>
                <a:cs typeface="Garamond"/>
                <a:sym typeface="Garamond"/>
              </a:defRPr>
            </a:lvl3pPr>
            <a:lvl4pPr lvl="3" algn="l" rtl="0">
              <a:spcBef>
                <a:spcPts val="0"/>
              </a:spcBef>
              <a:spcAft>
                <a:spcPts val="0"/>
              </a:spcAft>
              <a:defRPr sz="1772" b="1">
                <a:solidFill>
                  <a:srgbClr val="003366"/>
                </a:solidFill>
                <a:latin typeface="Garamond"/>
                <a:ea typeface="Garamond"/>
                <a:cs typeface="Garamond"/>
                <a:sym typeface="Garamond"/>
              </a:defRPr>
            </a:lvl4pPr>
            <a:lvl5pPr lvl="4" algn="l" rtl="0">
              <a:spcBef>
                <a:spcPts val="0"/>
              </a:spcBef>
              <a:spcAft>
                <a:spcPts val="0"/>
              </a:spcAft>
              <a:defRPr sz="1772" b="1">
                <a:solidFill>
                  <a:srgbClr val="003366"/>
                </a:solidFill>
                <a:latin typeface="Garamond"/>
                <a:ea typeface="Garamond"/>
                <a:cs typeface="Garamond"/>
                <a:sym typeface="Garamond"/>
              </a:defRPr>
            </a:lvl5pPr>
            <a:lvl6pPr marL="192881" lvl="5" algn="l" rtl="0">
              <a:spcBef>
                <a:spcPts val="0"/>
              </a:spcBef>
              <a:spcAft>
                <a:spcPts val="0"/>
              </a:spcAft>
              <a:defRPr sz="1772" b="1">
                <a:solidFill>
                  <a:srgbClr val="003366"/>
                </a:solidFill>
                <a:latin typeface="Garamond"/>
                <a:ea typeface="Garamond"/>
                <a:cs typeface="Garamond"/>
                <a:sym typeface="Garamond"/>
              </a:defRPr>
            </a:lvl6pPr>
            <a:lvl7pPr marL="385763" lvl="6" algn="l" rtl="0">
              <a:spcBef>
                <a:spcPts val="0"/>
              </a:spcBef>
              <a:spcAft>
                <a:spcPts val="0"/>
              </a:spcAft>
              <a:defRPr sz="1772" b="1">
                <a:solidFill>
                  <a:srgbClr val="003366"/>
                </a:solidFill>
                <a:latin typeface="Garamond"/>
                <a:ea typeface="Garamond"/>
                <a:cs typeface="Garamond"/>
                <a:sym typeface="Garamond"/>
              </a:defRPr>
            </a:lvl7pPr>
            <a:lvl8pPr marL="578644" lvl="7" algn="l" rtl="0">
              <a:spcBef>
                <a:spcPts val="0"/>
              </a:spcBef>
              <a:spcAft>
                <a:spcPts val="0"/>
              </a:spcAft>
              <a:defRPr sz="1772" b="1">
                <a:solidFill>
                  <a:srgbClr val="003366"/>
                </a:solidFill>
                <a:latin typeface="Garamond"/>
                <a:ea typeface="Garamond"/>
                <a:cs typeface="Garamond"/>
                <a:sym typeface="Garamond"/>
              </a:defRPr>
            </a:lvl8pPr>
            <a:lvl9pPr marL="771525" lvl="8" algn="l" rtl="0">
              <a:spcBef>
                <a:spcPts val="0"/>
              </a:spcBef>
              <a:spcAft>
                <a:spcPts val="0"/>
              </a:spcAft>
              <a:defRPr sz="1772" b="1">
                <a:solidFill>
                  <a:srgbClr val="003366"/>
                </a:solidFill>
                <a:latin typeface="Garamond"/>
                <a:ea typeface="Garamond"/>
                <a:cs typeface="Garamond"/>
                <a:sym typeface="Garamond"/>
              </a:defRPr>
            </a:lvl9pPr>
          </a:lstStyle>
          <a:p>
            <a:r>
              <a:rPr lang="zh-TW" altLang="en-US"/>
              <a:t>按一下以編輯母片標題樣式</a:t>
            </a:r>
            <a:endParaRPr dirty="0"/>
          </a:p>
        </p:txBody>
      </p:sp>
      <p:sp>
        <p:nvSpPr>
          <p:cNvPr id="79" name="Shape 79"/>
          <p:cNvSpPr txBox="1">
            <a:spLocks noGrp="1"/>
          </p:cNvSpPr>
          <p:nvPr>
            <p:ph type="body" idx="1"/>
          </p:nvPr>
        </p:nvSpPr>
        <p:spPr>
          <a:xfrm rot="5400000">
            <a:off x="1688311" y="-800894"/>
            <a:ext cx="5881687" cy="8039099"/>
          </a:xfrm>
          <a:prstGeom prst="rect">
            <a:avLst/>
          </a:prstGeom>
          <a:noFill/>
          <a:ln>
            <a:noFill/>
          </a:ln>
        </p:spPr>
        <p:txBody>
          <a:bodyPr lIns="91425" tIns="91425" rIns="91425" bIns="91425" anchor="t" anchorCtr="0"/>
          <a:lstStyle>
            <a:lvl1pPr marL="144661" lvl="0" indent="-92423" algn="l" rtl="0">
              <a:spcBef>
                <a:spcPts val="254"/>
              </a:spcBef>
              <a:spcAft>
                <a:spcPts val="0"/>
              </a:spcAft>
              <a:buClr>
                <a:schemeClr val="accent1"/>
              </a:buClr>
              <a:buFont typeface="Noto Symbol"/>
              <a:buChar char="■"/>
              <a:defRPr sz="1266">
                <a:solidFill>
                  <a:schemeClr val="dk1"/>
                </a:solidFill>
                <a:latin typeface="Arial"/>
                <a:ea typeface="Arial"/>
                <a:cs typeface="Arial"/>
                <a:sym typeface="Arial"/>
              </a:defRPr>
            </a:lvl1pPr>
            <a:lvl2pPr marL="282625" lvl="1" indent="-96173" algn="l" rtl="0">
              <a:spcBef>
                <a:spcPts val="220"/>
              </a:spcBef>
              <a:spcAft>
                <a:spcPts val="0"/>
              </a:spcAft>
              <a:buClr>
                <a:schemeClr val="accent2"/>
              </a:buClr>
              <a:buFont typeface="Noto Symbol"/>
              <a:buChar char="❑"/>
              <a:defRPr sz="1097">
                <a:solidFill>
                  <a:schemeClr val="dk1"/>
                </a:solidFill>
                <a:latin typeface="Arial"/>
                <a:ea typeface="Arial"/>
                <a:cs typeface="Arial"/>
                <a:sym typeface="Arial"/>
              </a:defRPr>
            </a:lvl2pPr>
            <a:lvl3pPr marL="431304" lvl="2" indent="-114389" algn="l" rtl="0">
              <a:spcBef>
                <a:spcPts val="186"/>
              </a:spcBef>
              <a:spcAft>
                <a:spcPts val="0"/>
              </a:spcAft>
              <a:buClr>
                <a:schemeClr val="accent1"/>
              </a:buClr>
              <a:buFont typeface="Noto Symbol"/>
              <a:buChar char="■"/>
              <a:defRPr sz="929">
                <a:solidFill>
                  <a:schemeClr val="dk1"/>
                </a:solidFill>
                <a:latin typeface="Arial"/>
                <a:ea typeface="Arial"/>
                <a:cs typeface="Arial"/>
                <a:sym typeface="Arial"/>
              </a:defRPr>
            </a:lvl3pPr>
            <a:lvl4pPr marL="565250" lvl="3" indent="-99120" algn="l" rtl="0">
              <a:spcBef>
                <a:spcPts val="169"/>
              </a:spcBef>
              <a:spcAft>
                <a:spcPts val="0"/>
              </a:spcAft>
              <a:buClr>
                <a:schemeClr val="accent2"/>
              </a:buClr>
              <a:buFont typeface="Noto Symbol"/>
              <a:buChar char="❑"/>
              <a:defRPr sz="844">
                <a:solidFill>
                  <a:schemeClr val="dk1"/>
                </a:solidFill>
                <a:latin typeface="Arial"/>
                <a:ea typeface="Arial"/>
                <a:cs typeface="Arial"/>
                <a:sym typeface="Arial"/>
              </a:defRPr>
            </a:lvl4pPr>
            <a:lvl5pPr marL="709241" lvl="4" indent="-106487" algn="l" rtl="0">
              <a:spcBef>
                <a:spcPts val="169"/>
              </a:spcBef>
              <a:spcAft>
                <a:spcPts val="0"/>
              </a:spcAft>
              <a:buClr>
                <a:schemeClr val="accent1"/>
              </a:buClr>
              <a:buFont typeface="Noto Symbol"/>
              <a:buChar char="▪"/>
              <a:defRPr sz="844">
                <a:solidFill>
                  <a:schemeClr val="dk1"/>
                </a:solidFill>
                <a:latin typeface="Arial"/>
                <a:ea typeface="Arial"/>
                <a:cs typeface="Arial"/>
                <a:sym typeface="Arial"/>
              </a:defRPr>
            </a:lvl5pPr>
            <a:lvl6pPr marL="902122" lvl="5" indent="-106487" algn="l" rtl="0">
              <a:spcBef>
                <a:spcPts val="169"/>
              </a:spcBef>
              <a:spcAft>
                <a:spcPts val="0"/>
              </a:spcAft>
              <a:buClr>
                <a:schemeClr val="accent1"/>
              </a:buClr>
              <a:buFont typeface="Noto Symbol"/>
              <a:buChar char="▪"/>
              <a:defRPr sz="844">
                <a:solidFill>
                  <a:schemeClr val="dk1"/>
                </a:solidFill>
                <a:latin typeface="Arial"/>
                <a:ea typeface="Arial"/>
                <a:cs typeface="Arial"/>
                <a:sym typeface="Arial"/>
              </a:defRPr>
            </a:lvl6pPr>
            <a:lvl7pPr marL="1095003" lvl="6" indent="-106487" algn="l" rtl="0">
              <a:spcBef>
                <a:spcPts val="169"/>
              </a:spcBef>
              <a:spcAft>
                <a:spcPts val="0"/>
              </a:spcAft>
              <a:buClr>
                <a:schemeClr val="accent1"/>
              </a:buClr>
              <a:buFont typeface="Noto Symbol"/>
              <a:buChar char="▪"/>
              <a:defRPr sz="844">
                <a:solidFill>
                  <a:schemeClr val="dk1"/>
                </a:solidFill>
                <a:latin typeface="Arial"/>
                <a:ea typeface="Arial"/>
                <a:cs typeface="Arial"/>
                <a:sym typeface="Arial"/>
              </a:defRPr>
            </a:lvl7pPr>
            <a:lvl8pPr marL="1287884" lvl="7" indent="-106487" algn="l" rtl="0">
              <a:spcBef>
                <a:spcPts val="169"/>
              </a:spcBef>
              <a:spcAft>
                <a:spcPts val="0"/>
              </a:spcAft>
              <a:buClr>
                <a:schemeClr val="accent1"/>
              </a:buClr>
              <a:buFont typeface="Noto Symbol"/>
              <a:buChar char="▪"/>
              <a:defRPr sz="844">
                <a:solidFill>
                  <a:schemeClr val="dk1"/>
                </a:solidFill>
                <a:latin typeface="Arial"/>
                <a:ea typeface="Arial"/>
                <a:cs typeface="Arial"/>
                <a:sym typeface="Arial"/>
              </a:defRPr>
            </a:lvl8pPr>
            <a:lvl9pPr marL="1480766" lvl="8" indent="-106487" algn="l" rtl="0">
              <a:spcBef>
                <a:spcPts val="169"/>
              </a:spcBef>
              <a:spcAft>
                <a:spcPts val="0"/>
              </a:spcAft>
              <a:buClr>
                <a:schemeClr val="accent1"/>
              </a:buClr>
              <a:buFont typeface="Noto Symbol"/>
              <a:buChar char="▪"/>
              <a:defRPr sz="844">
                <a:solidFill>
                  <a:schemeClr val="dk1"/>
                </a:solidFill>
                <a:latin typeface="Arial"/>
                <a:ea typeface="Arial"/>
                <a:cs typeface="Arial"/>
                <a:sym typeface="Arial"/>
              </a:defRPr>
            </a:lvl9pPr>
          </a:lstStyle>
          <a:p>
            <a:pPr lvl="0"/>
            <a:r>
              <a:rPr lang="zh-TW" altLang="en-US"/>
              <a:t>按一下以編輯母片文字樣式</a:t>
            </a:r>
          </a:p>
        </p:txBody>
      </p:sp>
      <p:sp>
        <p:nvSpPr>
          <p:cNvPr id="80" name="Shape 80"/>
          <p:cNvSpPr txBox="1">
            <a:spLocks noGrp="1"/>
          </p:cNvSpPr>
          <p:nvPr>
            <p:ph type="dt" idx="10"/>
          </p:nvPr>
        </p:nvSpPr>
        <p:spPr>
          <a:xfrm>
            <a:off x="609605" y="6243637"/>
            <a:ext cx="2844799" cy="457200"/>
          </a:xfrm>
          <a:prstGeom prst="rect">
            <a:avLst/>
          </a:prstGeom>
          <a:noFill/>
          <a:ln>
            <a:noFill/>
          </a:ln>
        </p:spPr>
        <p:txBody>
          <a:bodyPr lIns="91425" tIns="91425" rIns="91425" bIns="91425" anchor="b" anchorCtr="0"/>
          <a:lstStyle>
            <a:lvl1pPr marL="0" marR="0" lvl="0" indent="0" algn="l" rtl="0">
              <a:spcBef>
                <a:spcPts val="0"/>
              </a:spcBef>
              <a:spcAft>
                <a:spcPts val="0"/>
              </a:spcAft>
              <a:defRPr sz="844" b="0" i="0" u="none" strike="noStrike" cap="none">
                <a:solidFill>
                  <a:schemeClr val="dk1"/>
                </a:solidFill>
                <a:latin typeface="Garamond"/>
                <a:ea typeface="Garamond"/>
                <a:cs typeface="Garamond"/>
                <a:sym typeface="Garamond"/>
              </a:defRPr>
            </a:lvl1pPr>
            <a:lvl2pPr marL="192881" marR="0" lvl="1" indent="0" algn="l" rtl="0">
              <a:spcBef>
                <a:spcPts val="0"/>
              </a:spcBef>
              <a:spcAft>
                <a:spcPts val="0"/>
              </a:spcAft>
              <a:defRPr sz="760" b="0" i="0" u="none" strike="noStrike" cap="none">
                <a:solidFill>
                  <a:schemeClr val="dk1"/>
                </a:solidFill>
                <a:latin typeface="Arial"/>
                <a:ea typeface="Arial"/>
                <a:cs typeface="Arial"/>
                <a:sym typeface="Arial"/>
              </a:defRPr>
            </a:lvl2pPr>
            <a:lvl3pPr marL="385763" marR="0" lvl="2" indent="0" algn="l" rtl="0">
              <a:spcBef>
                <a:spcPts val="0"/>
              </a:spcBef>
              <a:spcAft>
                <a:spcPts val="0"/>
              </a:spcAft>
              <a:defRPr sz="760" b="0" i="0" u="none" strike="noStrike" cap="none">
                <a:solidFill>
                  <a:schemeClr val="dk1"/>
                </a:solidFill>
                <a:latin typeface="Arial"/>
                <a:ea typeface="Arial"/>
                <a:cs typeface="Arial"/>
                <a:sym typeface="Arial"/>
              </a:defRPr>
            </a:lvl3pPr>
            <a:lvl4pPr marL="578644" marR="0" lvl="3" indent="0" algn="l" rtl="0">
              <a:spcBef>
                <a:spcPts val="0"/>
              </a:spcBef>
              <a:spcAft>
                <a:spcPts val="0"/>
              </a:spcAft>
              <a:defRPr sz="760" b="0" i="0" u="none" strike="noStrike" cap="none">
                <a:solidFill>
                  <a:schemeClr val="dk1"/>
                </a:solidFill>
                <a:latin typeface="Arial"/>
                <a:ea typeface="Arial"/>
                <a:cs typeface="Arial"/>
                <a:sym typeface="Arial"/>
              </a:defRPr>
            </a:lvl4pPr>
            <a:lvl5pPr marL="771525" marR="0" lvl="4" indent="0" algn="l" rtl="0">
              <a:spcBef>
                <a:spcPts val="0"/>
              </a:spcBef>
              <a:spcAft>
                <a:spcPts val="0"/>
              </a:spcAft>
              <a:defRPr sz="760" b="0" i="0" u="none" strike="noStrike" cap="none">
                <a:solidFill>
                  <a:schemeClr val="dk1"/>
                </a:solidFill>
                <a:latin typeface="Arial"/>
                <a:ea typeface="Arial"/>
                <a:cs typeface="Arial"/>
                <a:sym typeface="Arial"/>
              </a:defRPr>
            </a:lvl5pPr>
            <a:lvl6pPr marL="964406" marR="0" lvl="5" indent="0" algn="l" rtl="0">
              <a:spcBef>
                <a:spcPts val="0"/>
              </a:spcBef>
              <a:defRPr sz="760" b="0" i="0" u="none" strike="noStrike" cap="none">
                <a:solidFill>
                  <a:schemeClr val="dk1"/>
                </a:solidFill>
                <a:latin typeface="Arial"/>
                <a:ea typeface="Arial"/>
                <a:cs typeface="Arial"/>
                <a:sym typeface="Arial"/>
              </a:defRPr>
            </a:lvl6pPr>
            <a:lvl7pPr marL="1157288" marR="0" lvl="6" indent="0" algn="l" rtl="0">
              <a:spcBef>
                <a:spcPts val="0"/>
              </a:spcBef>
              <a:defRPr sz="760" b="0" i="0" u="none" strike="noStrike" cap="none">
                <a:solidFill>
                  <a:schemeClr val="dk1"/>
                </a:solidFill>
                <a:latin typeface="Arial"/>
                <a:ea typeface="Arial"/>
                <a:cs typeface="Arial"/>
                <a:sym typeface="Arial"/>
              </a:defRPr>
            </a:lvl7pPr>
            <a:lvl8pPr marL="1350169" marR="0" lvl="7" indent="0" algn="l" rtl="0">
              <a:spcBef>
                <a:spcPts val="0"/>
              </a:spcBef>
              <a:defRPr sz="760" b="0" i="0" u="none" strike="noStrike" cap="none">
                <a:solidFill>
                  <a:schemeClr val="dk1"/>
                </a:solidFill>
                <a:latin typeface="Arial"/>
                <a:ea typeface="Arial"/>
                <a:cs typeface="Arial"/>
                <a:sym typeface="Arial"/>
              </a:defRPr>
            </a:lvl8pPr>
            <a:lvl9pPr marL="1543050" marR="0" lvl="8" indent="0" algn="l" rtl="0">
              <a:spcBef>
                <a:spcPts val="0"/>
              </a:spcBef>
              <a:defRPr sz="760" b="0" i="0" u="none" strike="noStrike" cap="none">
                <a:solidFill>
                  <a:schemeClr val="dk1"/>
                </a:solidFill>
                <a:latin typeface="Arial"/>
                <a:ea typeface="Arial"/>
                <a:cs typeface="Arial"/>
                <a:sym typeface="Arial"/>
              </a:defRPr>
            </a:lvl9pPr>
          </a:lstStyle>
          <a:p>
            <a:endParaRPr lang="zh-TW" altLang="en-US"/>
          </a:p>
        </p:txBody>
      </p:sp>
      <p:sp>
        <p:nvSpPr>
          <p:cNvPr id="81" name="Shape 81"/>
          <p:cNvSpPr txBox="1">
            <a:spLocks noGrp="1"/>
          </p:cNvSpPr>
          <p:nvPr>
            <p:ph type="ftr" idx="11"/>
          </p:nvPr>
        </p:nvSpPr>
        <p:spPr>
          <a:xfrm>
            <a:off x="4165600" y="6248400"/>
            <a:ext cx="3860800" cy="457200"/>
          </a:xfrm>
          <a:prstGeom prst="rect">
            <a:avLst/>
          </a:prstGeom>
          <a:noFill/>
          <a:ln>
            <a:noFill/>
          </a:ln>
        </p:spPr>
        <p:txBody>
          <a:bodyPr lIns="91425" tIns="91425" rIns="91425" bIns="91425" anchor="b" anchorCtr="0"/>
          <a:lstStyle>
            <a:lvl1pPr marL="0" marR="0" lvl="0" indent="0" algn="ctr" rtl="0">
              <a:spcBef>
                <a:spcPts val="0"/>
              </a:spcBef>
              <a:spcAft>
                <a:spcPts val="0"/>
              </a:spcAft>
              <a:defRPr sz="506" b="0" i="0" u="none" strike="noStrike" cap="none">
                <a:solidFill>
                  <a:schemeClr val="dk1"/>
                </a:solidFill>
                <a:latin typeface="Garamond"/>
                <a:ea typeface="Garamond"/>
                <a:cs typeface="Garamond"/>
                <a:sym typeface="Garamond"/>
              </a:defRPr>
            </a:lvl1pPr>
            <a:lvl2pPr marL="192881" marR="0" lvl="1" indent="0" algn="l" rtl="0">
              <a:spcBef>
                <a:spcPts val="0"/>
              </a:spcBef>
              <a:spcAft>
                <a:spcPts val="0"/>
              </a:spcAft>
              <a:defRPr sz="760" b="0" i="0" u="none" strike="noStrike" cap="none">
                <a:solidFill>
                  <a:schemeClr val="dk1"/>
                </a:solidFill>
                <a:latin typeface="Arial"/>
                <a:ea typeface="Arial"/>
                <a:cs typeface="Arial"/>
                <a:sym typeface="Arial"/>
              </a:defRPr>
            </a:lvl2pPr>
            <a:lvl3pPr marL="385763" marR="0" lvl="2" indent="0" algn="l" rtl="0">
              <a:spcBef>
                <a:spcPts val="0"/>
              </a:spcBef>
              <a:spcAft>
                <a:spcPts val="0"/>
              </a:spcAft>
              <a:defRPr sz="760" b="0" i="0" u="none" strike="noStrike" cap="none">
                <a:solidFill>
                  <a:schemeClr val="dk1"/>
                </a:solidFill>
                <a:latin typeface="Arial"/>
                <a:ea typeface="Arial"/>
                <a:cs typeface="Arial"/>
                <a:sym typeface="Arial"/>
              </a:defRPr>
            </a:lvl3pPr>
            <a:lvl4pPr marL="578644" marR="0" lvl="3" indent="0" algn="l" rtl="0">
              <a:spcBef>
                <a:spcPts val="0"/>
              </a:spcBef>
              <a:spcAft>
                <a:spcPts val="0"/>
              </a:spcAft>
              <a:defRPr sz="760" b="0" i="0" u="none" strike="noStrike" cap="none">
                <a:solidFill>
                  <a:schemeClr val="dk1"/>
                </a:solidFill>
                <a:latin typeface="Arial"/>
                <a:ea typeface="Arial"/>
                <a:cs typeface="Arial"/>
                <a:sym typeface="Arial"/>
              </a:defRPr>
            </a:lvl4pPr>
            <a:lvl5pPr marL="771525" marR="0" lvl="4" indent="0" algn="l" rtl="0">
              <a:spcBef>
                <a:spcPts val="0"/>
              </a:spcBef>
              <a:spcAft>
                <a:spcPts val="0"/>
              </a:spcAft>
              <a:defRPr sz="760" b="0" i="0" u="none" strike="noStrike" cap="none">
                <a:solidFill>
                  <a:schemeClr val="dk1"/>
                </a:solidFill>
                <a:latin typeface="Arial"/>
                <a:ea typeface="Arial"/>
                <a:cs typeface="Arial"/>
                <a:sym typeface="Arial"/>
              </a:defRPr>
            </a:lvl5pPr>
            <a:lvl6pPr marL="964406" marR="0" lvl="5" indent="0" algn="l" rtl="0">
              <a:spcBef>
                <a:spcPts val="0"/>
              </a:spcBef>
              <a:defRPr sz="760" b="0" i="0" u="none" strike="noStrike" cap="none">
                <a:solidFill>
                  <a:schemeClr val="dk1"/>
                </a:solidFill>
                <a:latin typeface="Arial"/>
                <a:ea typeface="Arial"/>
                <a:cs typeface="Arial"/>
                <a:sym typeface="Arial"/>
              </a:defRPr>
            </a:lvl6pPr>
            <a:lvl7pPr marL="1157288" marR="0" lvl="6" indent="0" algn="l" rtl="0">
              <a:spcBef>
                <a:spcPts val="0"/>
              </a:spcBef>
              <a:defRPr sz="760" b="0" i="0" u="none" strike="noStrike" cap="none">
                <a:solidFill>
                  <a:schemeClr val="dk1"/>
                </a:solidFill>
                <a:latin typeface="Arial"/>
                <a:ea typeface="Arial"/>
                <a:cs typeface="Arial"/>
                <a:sym typeface="Arial"/>
              </a:defRPr>
            </a:lvl7pPr>
            <a:lvl8pPr marL="1350169" marR="0" lvl="7" indent="0" algn="l" rtl="0">
              <a:spcBef>
                <a:spcPts val="0"/>
              </a:spcBef>
              <a:defRPr sz="760" b="0" i="0" u="none" strike="noStrike" cap="none">
                <a:solidFill>
                  <a:schemeClr val="dk1"/>
                </a:solidFill>
                <a:latin typeface="Arial"/>
                <a:ea typeface="Arial"/>
                <a:cs typeface="Arial"/>
                <a:sym typeface="Arial"/>
              </a:defRPr>
            </a:lvl8pPr>
            <a:lvl9pPr marL="1543050" marR="0" lvl="8" indent="0" algn="l" rtl="0">
              <a:spcBef>
                <a:spcPts val="0"/>
              </a:spcBef>
              <a:defRPr sz="760" b="0" i="0" u="none" strike="noStrike" cap="none">
                <a:solidFill>
                  <a:schemeClr val="dk1"/>
                </a:solidFill>
                <a:latin typeface="Arial"/>
                <a:ea typeface="Arial"/>
                <a:cs typeface="Arial"/>
                <a:sym typeface="Arial"/>
              </a:defRPr>
            </a:lvl9pPr>
          </a:lstStyle>
          <a:p>
            <a:endParaRPr lang="zh-TW" altLang="en-US"/>
          </a:p>
        </p:txBody>
      </p:sp>
    </p:spTree>
    <p:extLst>
      <p:ext uri="{BB962C8B-B14F-4D97-AF65-F5344CB8AC3E}">
        <p14:creationId xmlns:p14="http://schemas.microsoft.com/office/powerpoint/2010/main" val="29277098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標題，文字及物件">
    <p:spTree>
      <p:nvGrpSpPr>
        <p:cNvPr id="1" name="Shape 82"/>
        <p:cNvGrpSpPr/>
        <p:nvPr/>
      </p:nvGrpSpPr>
      <p:grpSpPr>
        <a:xfrm>
          <a:off x="0" y="0"/>
          <a:ext cx="0" cy="0"/>
          <a:chOff x="0" y="0"/>
          <a:chExt cx="0" cy="0"/>
        </a:xfrm>
      </p:grpSpPr>
      <p:sp>
        <p:nvSpPr>
          <p:cNvPr id="83" name="Shape 83"/>
          <p:cNvSpPr txBox="1">
            <a:spLocks noGrp="1"/>
          </p:cNvSpPr>
          <p:nvPr>
            <p:ph type="title"/>
          </p:nvPr>
        </p:nvSpPr>
        <p:spPr>
          <a:xfrm>
            <a:off x="609600" y="277819"/>
            <a:ext cx="10972800" cy="1139825"/>
          </a:xfrm>
          <a:prstGeom prst="rect">
            <a:avLst/>
          </a:prstGeom>
          <a:noFill/>
          <a:ln>
            <a:noFill/>
          </a:ln>
        </p:spPr>
        <p:txBody>
          <a:bodyPr lIns="91425" tIns="91425" rIns="91425" bIns="91425" anchor="t" anchorCtr="0"/>
          <a:lstStyle>
            <a:lvl1pPr lvl="0" algn="l" rtl="0">
              <a:spcBef>
                <a:spcPts val="0"/>
              </a:spcBef>
              <a:spcAft>
                <a:spcPts val="0"/>
              </a:spcAft>
              <a:defRPr sz="2400" b="1">
                <a:solidFill>
                  <a:srgbClr val="003366"/>
                </a:solidFill>
                <a:latin typeface="Garamond"/>
                <a:ea typeface="Garamond"/>
                <a:cs typeface="Garamond"/>
                <a:sym typeface="Garamond"/>
              </a:defRPr>
            </a:lvl1pPr>
            <a:lvl2pPr lvl="1" algn="l" rtl="0">
              <a:spcBef>
                <a:spcPts val="0"/>
              </a:spcBef>
              <a:spcAft>
                <a:spcPts val="0"/>
              </a:spcAft>
              <a:defRPr sz="1772" b="1">
                <a:solidFill>
                  <a:srgbClr val="003366"/>
                </a:solidFill>
                <a:latin typeface="Garamond"/>
                <a:ea typeface="Garamond"/>
                <a:cs typeface="Garamond"/>
                <a:sym typeface="Garamond"/>
              </a:defRPr>
            </a:lvl2pPr>
            <a:lvl3pPr lvl="2" algn="l" rtl="0">
              <a:spcBef>
                <a:spcPts val="0"/>
              </a:spcBef>
              <a:spcAft>
                <a:spcPts val="0"/>
              </a:spcAft>
              <a:defRPr sz="1772" b="1">
                <a:solidFill>
                  <a:srgbClr val="003366"/>
                </a:solidFill>
                <a:latin typeface="Garamond"/>
                <a:ea typeface="Garamond"/>
                <a:cs typeface="Garamond"/>
                <a:sym typeface="Garamond"/>
              </a:defRPr>
            </a:lvl3pPr>
            <a:lvl4pPr lvl="3" algn="l" rtl="0">
              <a:spcBef>
                <a:spcPts val="0"/>
              </a:spcBef>
              <a:spcAft>
                <a:spcPts val="0"/>
              </a:spcAft>
              <a:defRPr sz="1772" b="1">
                <a:solidFill>
                  <a:srgbClr val="003366"/>
                </a:solidFill>
                <a:latin typeface="Garamond"/>
                <a:ea typeface="Garamond"/>
                <a:cs typeface="Garamond"/>
                <a:sym typeface="Garamond"/>
              </a:defRPr>
            </a:lvl4pPr>
            <a:lvl5pPr lvl="4" algn="l" rtl="0">
              <a:spcBef>
                <a:spcPts val="0"/>
              </a:spcBef>
              <a:spcAft>
                <a:spcPts val="0"/>
              </a:spcAft>
              <a:defRPr sz="1772" b="1">
                <a:solidFill>
                  <a:srgbClr val="003366"/>
                </a:solidFill>
                <a:latin typeface="Garamond"/>
                <a:ea typeface="Garamond"/>
                <a:cs typeface="Garamond"/>
                <a:sym typeface="Garamond"/>
              </a:defRPr>
            </a:lvl5pPr>
            <a:lvl6pPr marL="192881" lvl="5" algn="l" rtl="0">
              <a:spcBef>
                <a:spcPts val="0"/>
              </a:spcBef>
              <a:spcAft>
                <a:spcPts val="0"/>
              </a:spcAft>
              <a:defRPr sz="1772" b="1">
                <a:solidFill>
                  <a:srgbClr val="003366"/>
                </a:solidFill>
                <a:latin typeface="Garamond"/>
                <a:ea typeface="Garamond"/>
                <a:cs typeface="Garamond"/>
                <a:sym typeface="Garamond"/>
              </a:defRPr>
            </a:lvl6pPr>
            <a:lvl7pPr marL="385763" lvl="6" algn="l" rtl="0">
              <a:spcBef>
                <a:spcPts val="0"/>
              </a:spcBef>
              <a:spcAft>
                <a:spcPts val="0"/>
              </a:spcAft>
              <a:defRPr sz="1772" b="1">
                <a:solidFill>
                  <a:srgbClr val="003366"/>
                </a:solidFill>
                <a:latin typeface="Garamond"/>
                <a:ea typeface="Garamond"/>
                <a:cs typeface="Garamond"/>
                <a:sym typeface="Garamond"/>
              </a:defRPr>
            </a:lvl7pPr>
            <a:lvl8pPr marL="578644" lvl="7" algn="l" rtl="0">
              <a:spcBef>
                <a:spcPts val="0"/>
              </a:spcBef>
              <a:spcAft>
                <a:spcPts val="0"/>
              </a:spcAft>
              <a:defRPr sz="1772" b="1">
                <a:solidFill>
                  <a:srgbClr val="003366"/>
                </a:solidFill>
                <a:latin typeface="Garamond"/>
                <a:ea typeface="Garamond"/>
                <a:cs typeface="Garamond"/>
                <a:sym typeface="Garamond"/>
              </a:defRPr>
            </a:lvl8pPr>
            <a:lvl9pPr marL="771525" lvl="8" algn="l" rtl="0">
              <a:spcBef>
                <a:spcPts val="0"/>
              </a:spcBef>
              <a:spcAft>
                <a:spcPts val="0"/>
              </a:spcAft>
              <a:defRPr sz="1772" b="1">
                <a:solidFill>
                  <a:srgbClr val="003366"/>
                </a:solidFill>
                <a:latin typeface="Garamond"/>
                <a:ea typeface="Garamond"/>
                <a:cs typeface="Garamond"/>
                <a:sym typeface="Garamond"/>
              </a:defRPr>
            </a:lvl9pPr>
          </a:lstStyle>
          <a:p>
            <a:r>
              <a:rPr lang="zh-TW" altLang="en-US"/>
              <a:t>按一下以編輯母片標題樣式</a:t>
            </a:r>
            <a:endParaRPr dirty="0"/>
          </a:p>
        </p:txBody>
      </p:sp>
      <p:sp>
        <p:nvSpPr>
          <p:cNvPr id="84" name="Shape 84"/>
          <p:cNvSpPr txBox="1">
            <a:spLocks noGrp="1"/>
          </p:cNvSpPr>
          <p:nvPr>
            <p:ph type="body" idx="1"/>
          </p:nvPr>
        </p:nvSpPr>
        <p:spPr>
          <a:xfrm>
            <a:off x="624421" y="1628775"/>
            <a:ext cx="5384799" cy="4530724"/>
          </a:xfrm>
          <a:prstGeom prst="rect">
            <a:avLst/>
          </a:prstGeom>
          <a:noFill/>
          <a:ln>
            <a:noFill/>
          </a:ln>
        </p:spPr>
        <p:txBody>
          <a:bodyPr lIns="91425" tIns="91425" rIns="91425" bIns="91425" anchor="t" anchorCtr="0"/>
          <a:lstStyle>
            <a:lvl1pPr marL="144661" lvl="0" indent="-92423" algn="l" rtl="0">
              <a:spcBef>
                <a:spcPts val="254"/>
              </a:spcBef>
              <a:spcAft>
                <a:spcPts val="0"/>
              </a:spcAft>
              <a:buClr>
                <a:schemeClr val="accent1"/>
              </a:buClr>
              <a:buFont typeface="Noto Symbol"/>
              <a:buChar char="■"/>
              <a:defRPr sz="1266">
                <a:solidFill>
                  <a:schemeClr val="dk1"/>
                </a:solidFill>
                <a:latin typeface="Arial"/>
                <a:ea typeface="Arial"/>
                <a:cs typeface="Arial"/>
                <a:sym typeface="Arial"/>
              </a:defRPr>
            </a:lvl1pPr>
            <a:lvl2pPr marL="282625" lvl="1" indent="-96173" algn="l" rtl="0">
              <a:spcBef>
                <a:spcPts val="220"/>
              </a:spcBef>
              <a:spcAft>
                <a:spcPts val="0"/>
              </a:spcAft>
              <a:buClr>
                <a:schemeClr val="accent2"/>
              </a:buClr>
              <a:buFont typeface="Noto Symbol"/>
              <a:buChar char="❑"/>
              <a:defRPr sz="1097">
                <a:solidFill>
                  <a:schemeClr val="dk1"/>
                </a:solidFill>
                <a:latin typeface="Arial"/>
                <a:ea typeface="Arial"/>
                <a:cs typeface="Arial"/>
                <a:sym typeface="Arial"/>
              </a:defRPr>
            </a:lvl2pPr>
            <a:lvl3pPr marL="431304" lvl="2" indent="-114389" algn="l" rtl="0">
              <a:spcBef>
                <a:spcPts val="186"/>
              </a:spcBef>
              <a:spcAft>
                <a:spcPts val="0"/>
              </a:spcAft>
              <a:buClr>
                <a:schemeClr val="accent1"/>
              </a:buClr>
              <a:buFont typeface="Noto Symbol"/>
              <a:buChar char="■"/>
              <a:defRPr sz="929">
                <a:solidFill>
                  <a:schemeClr val="dk1"/>
                </a:solidFill>
                <a:latin typeface="Arial"/>
                <a:ea typeface="Arial"/>
                <a:cs typeface="Arial"/>
                <a:sym typeface="Arial"/>
              </a:defRPr>
            </a:lvl3pPr>
            <a:lvl4pPr marL="565250" lvl="3" indent="-99120" algn="l" rtl="0">
              <a:spcBef>
                <a:spcPts val="169"/>
              </a:spcBef>
              <a:spcAft>
                <a:spcPts val="0"/>
              </a:spcAft>
              <a:buClr>
                <a:schemeClr val="accent2"/>
              </a:buClr>
              <a:buFont typeface="Noto Symbol"/>
              <a:buChar char="❑"/>
              <a:defRPr sz="844">
                <a:solidFill>
                  <a:schemeClr val="dk1"/>
                </a:solidFill>
                <a:latin typeface="Arial"/>
                <a:ea typeface="Arial"/>
                <a:cs typeface="Arial"/>
                <a:sym typeface="Arial"/>
              </a:defRPr>
            </a:lvl4pPr>
            <a:lvl5pPr marL="709241" lvl="4" indent="-106487" algn="l" rtl="0">
              <a:spcBef>
                <a:spcPts val="169"/>
              </a:spcBef>
              <a:spcAft>
                <a:spcPts val="0"/>
              </a:spcAft>
              <a:buClr>
                <a:schemeClr val="accent1"/>
              </a:buClr>
              <a:buFont typeface="Noto Symbol"/>
              <a:buChar char="▪"/>
              <a:defRPr sz="844">
                <a:solidFill>
                  <a:schemeClr val="dk1"/>
                </a:solidFill>
                <a:latin typeface="Arial"/>
                <a:ea typeface="Arial"/>
                <a:cs typeface="Arial"/>
                <a:sym typeface="Arial"/>
              </a:defRPr>
            </a:lvl5pPr>
            <a:lvl6pPr marL="902122" lvl="5" indent="-106487" algn="l" rtl="0">
              <a:spcBef>
                <a:spcPts val="169"/>
              </a:spcBef>
              <a:spcAft>
                <a:spcPts val="0"/>
              </a:spcAft>
              <a:buClr>
                <a:schemeClr val="accent1"/>
              </a:buClr>
              <a:buFont typeface="Noto Symbol"/>
              <a:buChar char="▪"/>
              <a:defRPr sz="844">
                <a:solidFill>
                  <a:schemeClr val="dk1"/>
                </a:solidFill>
                <a:latin typeface="Arial"/>
                <a:ea typeface="Arial"/>
                <a:cs typeface="Arial"/>
                <a:sym typeface="Arial"/>
              </a:defRPr>
            </a:lvl6pPr>
            <a:lvl7pPr marL="1095003" lvl="6" indent="-106487" algn="l" rtl="0">
              <a:spcBef>
                <a:spcPts val="169"/>
              </a:spcBef>
              <a:spcAft>
                <a:spcPts val="0"/>
              </a:spcAft>
              <a:buClr>
                <a:schemeClr val="accent1"/>
              </a:buClr>
              <a:buFont typeface="Noto Symbol"/>
              <a:buChar char="▪"/>
              <a:defRPr sz="844">
                <a:solidFill>
                  <a:schemeClr val="dk1"/>
                </a:solidFill>
                <a:latin typeface="Arial"/>
                <a:ea typeface="Arial"/>
                <a:cs typeface="Arial"/>
                <a:sym typeface="Arial"/>
              </a:defRPr>
            </a:lvl7pPr>
            <a:lvl8pPr marL="1287884" lvl="7" indent="-106487" algn="l" rtl="0">
              <a:spcBef>
                <a:spcPts val="169"/>
              </a:spcBef>
              <a:spcAft>
                <a:spcPts val="0"/>
              </a:spcAft>
              <a:buClr>
                <a:schemeClr val="accent1"/>
              </a:buClr>
              <a:buFont typeface="Noto Symbol"/>
              <a:buChar char="▪"/>
              <a:defRPr sz="844">
                <a:solidFill>
                  <a:schemeClr val="dk1"/>
                </a:solidFill>
                <a:latin typeface="Arial"/>
                <a:ea typeface="Arial"/>
                <a:cs typeface="Arial"/>
                <a:sym typeface="Arial"/>
              </a:defRPr>
            </a:lvl8pPr>
            <a:lvl9pPr marL="1480766" lvl="8" indent="-106487" algn="l" rtl="0">
              <a:spcBef>
                <a:spcPts val="169"/>
              </a:spcBef>
              <a:spcAft>
                <a:spcPts val="0"/>
              </a:spcAft>
              <a:buClr>
                <a:schemeClr val="accent1"/>
              </a:buClr>
              <a:buFont typeface="Noto Symbol"/>
              <a:buChar char="▪"/>
              <a:defRPr sz="844">
                <a:solidFill>
                  <a:schemeClr val="dk1"/>
                </a:solidFill>
                <a:latin typeface="Arial"/>
                <a:ea typeface="Arial"/>
                <a:cs typeface="Arial"/>
                <a:sym typeface="Arial"/>
              </a:defRPr>
            </a:lvl9pPr>
          </a:lstStyle>
          <a:p>
            <a:pPr lvl="0"/>
            <a:r>
              <a:rPr lang="zh-TW" altLang="en-US"/>
              <a:t>按一下以編輯母片文字樣式</a:t>
            </a:r>
          </a:p>
        </p:txBody>
      </p:sp>
      <p:sp>
        <p:nvSpPr>
          <p:cNvPr id="85" name="Shape 85"/>
          <p:cNvSpPr txBox="1">
            <a:spLocks noGrp="1"/>
          </p:cNvSpPr>
          <p:nvPr>
            <p:ph type="body" idx="2"/>
          </p:nvPr>
        </p:nvSpPr>
        <p:spPr>
          <a:xfrm>
            <a:off x="6212421" y="1628775"/>
            <a:ext cx="5384799" cy="4530724"/>
          </a:xfrm>
          <a:prstGeom prst="rect">
            <a:avLst/>
          </a:prstGeom>
          <a:noFill/>
          <a:ln>
            <a:noFill/>
          </a:ln>
        </p:spPr>
        <p:txBody>
          <a:bodyPr lIns="91425" tIns="91425" rIns="91425" bIns="91425" anchor="t" anchorCtr="0"/>
          <a:lstStyle>
            <a:lvl1pPr marL="144661" lvl="0" indent="-92423" algn="l" rtl="0">
              <a:spcBef>
                <a:spcPts val="254"/>
              </a:spcBef>
              <a:spcAft>
                <a:spcPts val="0"/>
              </a:spcAft>
              <a:buClr>
                <a:schemeClr val="accent1"/>
              </a:buClr>
              <a:buFont typeface="Noto Symbol"/>
              <a:buChar char="■"/>
              <a:defRPr sz="1266">
                <a:solidFill>
                  <a:schemeClr val="dk1"/>
                </a:solidFill>
                <a:latin typeface="Arial"/>
                <a:ea typeface="Arial"/>
                <a:cs typeface="Arial"/>
                <a:sym typeface="Arial"/>
              </a:defRPr>
            </a:lvl1pPr>
            <a:lvl2pPr marL="282625" lvl="1" indent="-96173" algn="l" rtl="0">
              <a:spcBef>
                <a:spcPts val="220"/>
              </a:spcBef>
              <a:spcAft>
                <a:spcPts val="0"/>
              </a:spcAft>
              <a:buClr>
                <a:schemeClr val="accent2"/>
              </a:buClr>
              <a:buFont typeface="Noto Symbol"/>
              <a:buChar char="❑"/>
              <a:defRPr sz="1097">
                <a:solidFill>
                  <a:schemeClr val="dk1"/>
                </a:solidFill>
                <a:latin typeface="Arial"/>
                <a:ea typeface="Arial"/>
                <a:cs typeface="Arial"/>
                <a:sym typeface="Arial"/>
              </a:defRPr>
            </a:lvl2pPr>
            <a:lvl3pPr marL="431304" lvl="2" indent="-114389" algn="l" rtl="0">
              <a:spcBef>
                <a:spcPts val="186"/>
              </a:spcBef>
              <a:spcAft>
                <a:spcPts val="0"/>
              </a:spcAft>
              <a:buClr>
                <a:schemeClr val="accent1"/>
              </a:buClr>
              <a:buFont typeface="Noto Symbol"/>
              <a:buChar char="■"/>
              <a:defRPr sz="929">
                <a:solidFill>
                  <a:schemeClr val="dk1"/>
                </a:solidFill>
                <a:latin typeface="Arial"/>
                <a:ea typeface="Arial"/>
                <a:cs typeface="Arial"/>
                <a:sym typeface="Arial"/>
              </a:defRPr>
            </a:lvl3pPr>
            <a:lvl4pPr marL="565250" lvl="3" indent="-99120" algn="l" rtl="0">
              <a:spcBef>
                <a:spcPts val="169"/>
              </a:spcBef>
              <a:spcAft>
                <a:spcPts val="0"/>
              </a:spcAft>
              <a:buClr>
                <a:schemeClr val="accent2"/>
              </a:buClr>
              <a:buFont typeface="Noto Symbol"/>
              <a:buChar char="❑"/>
              <a:defRPr sz="844">
                <a:solidFill>
                  <a:schemeClr val="dk1"/>
                </a:solidFill>
                <a:latin typeface="Arial"/>
                <a:ea typeface="Arial"/>
                <a:cs typeface="Arial"/>
                <a:sym typeface="Arial"/>
              </a:defRPr>
            </a:lvl4pPr>
            <a:lvl5pPr marL="709241" lvl="4" indent="-106487" algn="l" rtl="0">
              <a:spcBef>
                <a:spcPts val="169"/>
              </a:spcBef>
              <a:spcAft>
                <a:spcPts val="0"/>
              </a:spcAft>
              <a:buClr>
                <a:schemeClr val="accent1"/>
              </a:buClr>
              <a:buFont typeface="Noto Symbol"/>
              <a:buChar char="▪"/>
              <a:defRPr sz="844">
                <a:solidFill>
                  <a:schemeClr val="dk1"/>
                </a:solidFill>
                <a:latin typeface="Arial"/>
                <a:ea typeface="Arial"/>
                <a:cs typeface="Arial"/>
                <a:sym typeface="Arial"/>
              </a:defRPr>
            </a:lvl5pPr>
            <a:lvl6pPr marL="902122" lvl="5" indent="-106487" algn="l" rtl="0">
              <a:spcBef>
                <a:spcPts val="169"/>
              </a:spcBef>
              <a:spcAft>
                <a:spcPts val="0"/>
              </a:spcAft>
              <a:buClr>
                <a:schemeClr val="accent1"/>
              </a:buClr>
              <a:buFont typeface="Noto Symbol"/>
              <a:buChar char="▪"/>
              <a:defRPr sz="844">
                <a:solidFill>
                  <a:schemeClr val="dk1"/>
                </a:solidFill>
                <a:latin typeface="Arial"/>
                <a:ea typeface="Arial"/>
                <a:cs typeface="Arial"/>
                <a:sym typeface="Arial"/>
              </a:defRPr>
            </a:lvl6pPr>
            <a:lvl7pPr marL="1095003" lvl="6" indent="-106487" algn="l" rtl="0">
              <a:spcBef>
                <a:spcPts val="169"/>
              </a:spcBef>
              <a:spcAft>
                <a:spcPts val="0"/>
              </a:spcAft>
              <a:buClr>
                <a:schemeClr val="accent1"/>
              </a:buClr>
              <a:buFont typeface="Noto Symbol"/>
              <a:buChar char="▪"/>
              <a:defRPr sz="844">
                <a:solidFill>
                  <a:schemeClr val="dk1"/>
                </a:solidFill>
                <a:latin typeface="Arial"/>
                <a:ea typeface="Arial"/>
                <a:cs typeface="Arial"/>
                <a:sym typeface="Arial"/>
              </a:defRPr>
            </a:lvl7pPr>
            <a:lvl8pPr marL="1287884" lvl="7" indent="-106487" algn="l" rtl="0">
              <a:spcBef>
                <a:spcPts val="169"/>
              </a:spcBef>
              <a:spcAft>
                <a:spcPts val="0"/>
              </a:spcAft>
              <a:buClr>
                <a:schemeClr val="accent1"/>
              </a:buClr>
              <a:buFont typeface="Noto Symbol"/>
              <a:buChar char="▪"/>
              <a:defRPr sz="844">
                <a:solidFill>
                  <a:schemeClr val="dk1"/>
                </a:solidFill>
                <a:latin typeface="Arial"/>
                <a:ea typeface="Arial"/>
                <a:cs typeface="Arial"/>
                <a:sym typeface="Arial"/>
              </a:defRPr>
            </a:lvl8pPr>
            <a:lvl9pPr marL="1480766" lvl="8" indent="-106487" algn="l" rtl="0">
              <a:spcBef>
                <a:spcPts val="169"/>
              </a:spcBef>
              <a:spcAft>
                <a:spcPts val="0"/>
              </a:spcAft>
              <a:buClr>
                <a:schemeClr val="accent1"/>
              </a:buClr>
              <a:buFont typeface="Noto Symbol"/>
              <a:buChar char="▪"/>
              <a:defRPr sz="844">
                <a:solidFill>
                  <a:schemeClr val="dk1"/>
                </a:solidFill>
                <a:latin typeface="Arial"/>
                <a:ea typeface="Arial"/>
                <a:cs typeface="Arial"/>
                <a:sym typeface="Arial"/>
              </a:defRPr>
            </a:lvl9pPr>
          </a:lstStyle>
          <a:p>
            <a:pPr lvl="0"/>
            <a:r>
              <a:rPr lang="zh-TW" altLang="en-US"/>
              <a:t>按一下以編輯母片文字樣式</a:t>
            </a:r>
          </a:p>
        </p:txBody>
      </p:sp>
      <p:sp>
        <p:nvSpPr>
          <p:cNvPr id="86" name="Shape 86"/>
          <p:cNvSpPr txBox="1">
            <a:spLocks noGrp="1"/>
          </p:cNvSpPr>
          <p:nvPr>
            <p:ph type="dt" idx="10"/>
          </p:nvPr>
        </p:nvSpPr>
        <p:spPr>
          <a:xfrm>
            <a:off x="609605" y="6243637"/>
            <a:ext cx="2844799" cy="457200"/>
          </a:xfrm>
          <a:prstGeom prst="rect">
            <a:avLst/>
          </a:prstGeom>
          <a:noFill/>
          <a:ln>
            <a:noFill/>
          </a:ln>
        </p:spPr>
        <p:txBody>
          <a:bodyPr lIns="91425" tIns="91425" rIns="91425" bIns="91425" anchor="b" anchorCtr="0"/>
          <a:lstStyle>
            <a:lvl1pPr marL="0" marR="0" lvl="0" indent="0" algn="l" rtl="0">
              <a:spcBef>
                <a:spcPts val="0"/>
              </a:spcBef>
              <a:spcAft>
                <a:spcPts val="0"/>
              </a:spcAft>
              <a:defRPr sz="844" b="0" i="0" u="none" strike="noStrike" cap="none">
                <a:solidFill>
                  <a:schemeClr val="dk1"/>
                </a:solidFill>
                <a:latin typeface="Garamond"/>
                <a:ea typeface="Garamond"/>
                <a:cs typeface="Garamond"/>
                <a:sym typeface="Garamond"/>
              </a:defRPr>
            </a:lvl1pPr>
            <a:lvl2pPr marL="192881" marR="0" lvl="1" indent="0" algn="l" rtl="0">
              <a:spcBef>
                <a:spcPts val="0"/>
              </a:spcBef>
              <a:spcAft>
                <a:spcPts val="0"/>
              </a:spcAft>
              <a:defRPr sz="760" b="0" i="0" u="none" strike="noStrike" cap="none">
                <a:solidFill>
                  <a:schemeClr val="dk1"/>
                </a:solidFill>
                <a:latin typeface="Arial"/>
                <a:ea typeface="Arial"/>
                <a:cs typeface="Arial"/>
                <a:sym typeface="Arial"/>
              </a:defRPr>
            </a:lvl2pPr>
            <a:lvl3pPr marL="385763" marR="0" lvl="2" indent="0" algn="l" rtl="0">
              <a:spcBef>
                <a:spcPts val="0"/>
              </a:spcBef>
              <a:spcAft>
                <a:spcPts val="0"/>
              </a:spcAft>
              <a:defRPr sz="760" b="0" i="0" u="none" strike="noStrike" cap="none">
                <a:solidFill>
                  <a:schemeClr val="dk1"/>
                </a:solidFill>
                <a:latin typeface="Arial"/>
                <a:ea typeface="Arial"/>
                <a:cs typeface="Arial"/>
                <a:sym typeface="Arial"/>
              </a:defRPr>
            </a:lvl3pPr>
            <a:lvl4pPr marL="578644" marR="0" lvl="3" indent="0" algn="l" rtl="0">
              <a:spcBef>
                <a:spcPts val="0"/>
              </a:spcBef>
              <a:spcAft>
                <a:spcPts val="0"/>
              </a:spcAft>
              <a:defRPr sz="760" b="0" i="0" u="none" strike="noStrike" cap="none">
                <a:solidFill>
                  <a:schemeClr val="dk1"/>
                </a:solidFill>
                <a:latin typeface="Arial"/>
                <a:ea typeface="Arial"/>
                <a:cs typeface="Arial"/>
                <a:sym typeface="Arial"/>
              </a:defRPr>
            </a:lvl4pPr>
            <a:lvl5pPr marL="771525" marR="0" lvl="4" indent="0" algn="l" rtl="0">
              <a:spcBef>
                <a:spcPts val="0"/>
              </a:spcBef>
              <a:spcAft>
                <a:spcPts val="0"/>
              </a:spcAft>
              <a:defRPr sz="760" b="0" i="0" u="none" strike="noStrike" cap="none">
                <a:solidFill>
                  <a:schemeClr val="dk1"/>
                </a:solidFill>
                <a:latin typeface="Arial"/>
                <a:ea typeface="Arial"/>
                <a:cs typeface="Arial"/>
                <a:sym typeface="Arial"/>
              </a:defRPr>
            </a:lvl5pPr>
            <a:lvl6pPr marL="964406" marR="0" lvl="5" indent="0" algn="l" rtl="0">
              <a:spcBef>
                <a:spcPts val="0"/>
              </a:spcBef>
              <a:defRPr sz="760" b="0" i="0" u="none" strike="noStrike" cap="none">
                <a:solidFill>
                  <a:schemeClr val="dk1"/>
                </a:solidFill>
                <a:latin typeface="Arial"/>
                <a:ea typeface="Arial"/>
                <a:cs typeface="Arial"/>
                <a:sym typeface="Arial"/>
              </a:defRPr>
            </a:lvl6pPr>
            <a:lvl7pPr marL="1157288" marR="0" lvl="6" indent="0" algn="l" rtl="0">
              <a:spcBef>
                <a:spcPts val="0"/>
              </a:spcBef>
              <a:defRPr sz="760" b="0" i="0" u="none" strike="noStrike" cap="none">
                <a:solidFill>
                  <a:schemeClr val="dk1"/>
                </a:solidFill>
                <a:latin typeface="Arial"/>
                <a:ea typeface="Arial"/>
                <a:cs typeface="Arial"/>
                <a:sym typeface="Arial"/>
              </a:defRPr>
            </a:lvl7pPr>
            <a:lvl8pPr marL="1350169" marR="0" lvl="7" indent="0" algn="l" rtl="0">
              <a:spcBef>
                <a:spcPts val="0"/>
              </a:spcBef>
              <a:defRPr sz="760" b="0" i="0" u="none" strike="noStrike" cap="none">
                <a:solidFill>
                  <a:schemeClr val="dk1"/>
                </a:solidFill>
                <a:latin typeface="Arial"/>
                <a:ea typeface="Arial"/>
                <a:cs typeface="Arial"/>
                <a:sym typeface="Arial"/>
              </a:defRPr>
            </a:lvl8pPr>
            <a:lvl9pPr marL="1543050" marR="0" lvl="8" indent="0" algn="l" rtl="0">
              <a:spcBef>
                <a:spcPts val="0"/>
              </a:spcBef>
              <a:defRPr sz="760" b="0" i="0" u="none" strike="noStrike" cap="none">
                <a:solidFill>
                  <a:schemeClr val="dk1"/>
                </a:solidFill>
                <a:latin typeface="Arial"/>
                <a:ea typeface="Arial"/>
                <a:cs typeface="Arial"/>
                <a:sym typeface="Arial"/>
              </a:defRPr>
            </a:lvl9pPr>
          </a:lstStyle>
          <a:p>
            <a:endParaRPr lang="zh-TW" altLang="en-US"/>
          </a:p>
        </p:txBody>
      </p:sp>
      <p:sp>
        <p:nvSpPr>
          <p:cNvPr id="87" name="Shape 87"/>
          <p:cNvSpPr txBox="1">
            <a:spLocks noGrp="1"/>
          </p:cNvSpPr>
          <p:nvPr>
            <p:ph type="ftr" idx="11"/>
          </p:nvPr>
        </p:nvSpPr>
        <p:spPr>
          <a:xfrm>
            <a:off x="4165600" y="6248400"/>
            <a:ext cx="3860800" cy="457200"/>
          </a:xfrm>
          <a:prstGeom prst="rect">
            <a:avLst/>
          </a:prstGeom>
          <a:noFill/>
          <a:ln>
            <a:noFill/>
          </a:ln>
        </p:spPr>
        <p:txBody>
          <a:bodyPr lIns="91425" tIns="91425" rIns="91425" bIns="91425" anchor="b" anchorCtr="0"/>
          <a:lstStyle>
            <a:lvl1pPr marL="0" marR="0" lvl="0" indent="0" algn="ctr" rtl="0">
              <a:spcBef>
                <a:spcPts val="0"/>
              </a:spcBef>
              <a:spcAft>
                <a:spcPts val="0"/>
              </a:spcAft>
              <a:defRPr sz="506" b="0" i="0" u="none" strike="noStrike" cap="none">
                <a:solidFill>
                  <a:schemeClr val="dk1"/>
                </a:solidFill>
                <a:latin typeface="Garamond"/>
                <a:ea typeface="Garamond"/>
                <a:cs typeface="Garamond"/>
                <a:sym typeface="Garamond"/>
              </a:defRPr>
            </a:lvl1pPr>
            <a:lvl2pPr marL="192881" marR="0" lvl="1" indent="0" algn="l" rtl="0">
              <a:spcBef>
                <a:spcPts val="0"/>
              </a:spcBef>
              <a:spcAft>
                <a:spcPts val="0"/>
              </a:spcAft>
              <a:defRPr sz="760" b="0" i="0" u="none" strike="noStrike" cap="none">
                <a:solidFill>
                  <a:schemeClr val="dk1"/>
                </a:solidFill>
                <a:latin typeface="Arial"/>
                <a:ea typeface="Arial"/>
                <a:cs typeface="Arial"/>
                <a:sym typeface="Arial"/>
              </a:defRPr>
            </a:lvl2pPr>
            <a:lvl3pPr marL="385763" marR="0" lvl="2" indent="0" algn="l" rtl="0">
              <a:spcBef>
                <a:spcPts val="0"/>
              </a:spcBef>
              <a:spcAft>
                <a:spcPts val="0"/>
              </a:spcAft>
              <a:defRPr sz="760" b="0" i="0" u="none" strike="noStrike" cap="none">
                <a:solidFill>
                  <a:schemeClr val="dk1"/>
                </a:solidFill>
                <a:latin typeface="Arial"/>
                <a:ea typeface="Arial"/>
                <a:cs typeface="Arial"/>
                <a:sym typeface="Arial"/>
              </a:defRPr>
            </a:lvl3pPr>
            <a:lvl4pPr marL="578644" marR="0" lvl="3" indent="0" algn="l" rtl="0">
              <a:spcBef>
                <a:spcPts val="0"/>
              </a:spcBef>
              <a:spcAft>
                <a:spcPts val="0"/>
              </a:spcAft>
              <a:defRPr sz="760" b="0" i="0" u="none" strike="noStrike" cap="none">
                <a:solidFill>
                  <a:schemeClr val="dk1"/>
                </a:solidFill>
                <a:latin typeface="Arial"/>
                <a:ea typeface="Arial"/>
                <a:cs typeface="Arial"/>
                <a:sym typeface="Arial"/>
              </a:defRPr>
            </a:lvl4pPr>
            <a:lvl5pPr marL="771525" marR="0" lvl="4" indent="0" algn="l" rtl="0">
              <a:spcBef>
                <a:spcPts val="0"/>
              </a:spcBef>
              <a:spcAft>
                <a:spcPts val="0"/>
              </a:spcAft>
              <a:defRPr sz="760" b="0" i="0" u="none" strike="noStrike" cap="none">
                <a:solidFill>
                  <a:schemeClr val="dk1"/>
                </a:solidFill>
                <a:latin typeface="Arial"/>
                <a:ea typeface="Arial"/>
                <a:cs typeface="Arial"/>
                <a:sym typeface="Arial"/>
              </a:defRPr>
            </a:lvl5pPr>
            <a:lvl6pPr marL="964406" marR="0" lvl="5" indent="0" algn="l" rtl="0">
              <a:spcBef>
                <a:spcPts val="0"/>
              </a:spcBef>
              <a:defRPr sz="760" b="0" i="0" u="none" strike="noStrike" cap="none">
                <a:solidFill>
                  <a:schemeClr val="dk1"/>
                </a:solidFill>
                <a:latin typeface="Arial"/>
                <a:ea typeface="Arial"/>
                <a:cs typeface="Arial"/>
                <a:sym typeface="Arial"/>
              </a:defRPr>
            </a:lvl6pPr>
            <a:lvl7pPr marL="1157288" marR="0" lvl="6" indent="0" algn="l" rtl="0">
              <a:spcBef>
                <a:spcPts val="0"/>
              </a:spcBef>
              <a:defRPr sz="760" b="0" i="0" u="none" strike="noStrike" cap="none">
                <a:solidFill>
                  <a:schemeClr val="dk1"/>
                </a:solidFill>
                <a:latin typeface="Arial"/>
                <a:ea typeface="Arial"/>
                <a:cs typeface="Arial"/>
                <a:sym typeface="Arial"/>
              </a:defRPr>
            </a:lvl7pPr>
            <a:lvl8pPr marL="1350169" marR="0" lvl="7" indent="0" algn="l" rtl="0">
              <a:spcBef>
                <a:spcPts val="0"/>
              </a:spcBef>
              <a:defRPr sz="760" b="0" i="0" u="none" strike="noStrike" cap="none">
                <a:solidFill>
                  <a:schemeClr val="dk1"/>
                </a:solidFill>
                <a:latin typeface="Arial"/>
                <a:ea typeface="Arial"/>
                <a:cs typeface="Arial"/>
                <a:sym typeface="Arial"/>
              </a:defRPr>
            </a:lvl8pPr>
            <a:lvl9pPr marL="1543050" marR="0" lvl="8" indent="0" algn="l" rtl="0">
              <a:spcBef>
                <a:spcPts val="0"/>
              </a:spcBef>
              <a:defRPr sz="760" b="0" i="0" u="none" strike="noStrike" cap="none">
                <a:solidFill>
                  <a:schemeClr val="dk1"/>
                </a:solidFill>
                <a:latin typeface="Arial"/>
                <a:ea typeface="Arial"/>
                <a:cs typeface="Arial"/>
                <a:sym typeface="Arial"/>
              </a:defRPr>
            </a:lvl9pPr>
          </a:lstStyle>
          <a:p>
            <a:endParaRPr lang="zh-TW" altLang="en-US"/>
          </a:p>
        </p:txBody>
      </p:sp>
    </p:spTree>
    <p:extLst>
      <p:ext uri="{BB962C8B-B14F-4D97-AF65-F5344CB8AC3E}">
        <p14:creationId xmlns:p14="http://schemas.microsoft.com/office/powerpoint/2010/main" val="37803538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標題投影片">
    <p:bg>
      <p:bgPr>
        <a:solidFill>
          <a:schemeClr val="lt1"/>
        </a:solidFill>
        <a:effectLst/>
      </p:bgPr>
    </p:bg>
    <p:spTree>
      <p:nvGrpSpPr>
        <p:cNvPr id="1" name="Shape 19"/>
        <p:cNvGrpSpPr/>
        <p:nvPr/>
      </p:nvGrpSpPr>
      <p:grpSpPr>
        <a:xfrm>
          <a:off x="0" y="0"/>
          <a:ext cx="0" cy="0"/>
          <a:chOff x="0" y="0"/>
          <a:chExt cx="0" cy="0"/>
        </a:xfrm>
      </p:grpSpPr>
      <p:sp>
        <p:nvSpPr>
          <p:cNvPr id="26" name="Shape 26"/>
          <p:cNvSpPr txBox="1">
            <a:spLocks noGrp="1"/>
          </p:cNvSpPr>
          <p:nvPr>
            <p:ph type="subTitle" idx="1"/>
          </p:nvPr>
        </p:nvSpPr>
        <p:spPr>
          <a:xfrm>
            <a:off x="2641600" y="3962400"/>
            <a:ext cx="8737600" cy="1752600"/>
          </a:xfrm>
          <a:prstGeom prst="rect">
            <a:avLst/>
          </a:prstGeom>
          <a:noFill/>
          <a:ln>
            <a:noFill/>
          </a:ln>
        </p:spPr>
        <p:txBody>
          <a:bodyPr lIns="91425" tIns="91425" rIns="91425" bIns="91425" anchor="t" anchorCtr="0"/>
          <a:lstStyle>
            <a:lvl1pPr marL="0" marR="0" lvl="0" indent="0" algn="l" rtl="0">
              <a:spcBef>
                <a:spcPts val="236"/>
              </a:spcBef>
              <a:spcAft>
                <a:spcPts val="0"/>
              </a:spcAft>
              <a:buClr>
                <a:schemeClr val="accent1"/>
              </a:buClr>
              <a:buFont typeface="Noto Symbol"/>
              <a:buNone/>
              <a:defRPr sz="2400" b="0" i="0" u="none" strike="noStrike" cap="none">
                <a:solidFill>
                  <a:schemeClr val="dk1"/>
                </a:solidFill>
                <a:latin typeface="+mn-lt"/>
                <a:ea typeface="Arial Narrow" panose="020B0606020202030204" pitchFamily="34" charset="0"/>
                <a:cs typeface="Arial"/>
                <a:sym typeface="Arial"/>
              </a:defRPr>
            </a:lvl1pPr>
            <a:lvl2pPr marL="282625" marR="0" lvl="1" indent="-96173" algn="l" rtl="0">
              <a:spcBef>
                <a:spcPts val="220"/>
              </a:spcBef>
              <a:spcAft>
                <a:spcPts val="0"/>
              </a:spcAft>
              <a:buClr>
                <a:schemeClr val="accent2"/>
              </a:buClr>
              <a:buFont typeface="Noto Symbol"/>
              <a:buChar char="❑"/>
              <a:defRPr sz="1097" b="0" i="0" u="none" strike="noStrike" cap="none">
                <a:solidFill>
                  <a:schemeClr val="dk1"/>
                </a:solidFill>
                <a:latin typeface="Arial"/>
                <a:ea typeface="Arial"/>
                <a:cs typeface="Arial"/>
                <a:sym typeface="Arial"/>
              </a:defRPr>
            </a:lvl2pPr>
            <a:lvl3pPr marL="431304" marR="0" lvl="2" indent="-114389" algn="l" rtl="0">
              <a:spcBef>
                <a:spcPts val="186"/>
              </a:spcBef>
              <a:spcAft>
                <a:spcPts val="0"/>
              </a:spcAft>
              <a:buClr>
                <a:schemeClr val="accent1"/>
              </a:buClr>
              <a:buFont typeface="Noto Symbol"/>
              <a:buChar char="■"/>
              <a:defRPr sz="929" b="0" i="0" u="none" strike="noStrike" cap="none">
                <a:solidFill>
                  <a:schemeClr val="dk1"/>
                </a:solidFill>
                <a:latin typeface="Arial"/>
                <a:ea typeface="Arial"/>
                <a:cs typeface="Arial"/>
                <a:sym typeface="Arial"/>
              </a:defRPr>
            </a:lvl3pPr>
            <a:lvl4pPr marL="565250" marR="0" lvl="3" indent="-99120" algn="l" rtl="0">
              <a:spcBef>
                <a:spcPts val="169"/>
              </a:spcBef>
              <a:spcAft>
                <a:spcPts val="0"/>
              </a:spcAft>
              <a:buClr>
                <a:schemeClr val="accent2"/>
              </a:buClr>
              <a:buFont typeface="Noto Symbol"/>
              <a:buChar char="❑"/>
              <a:defRPr sz="844" b="0" i="0" u="none" strike="noStrike" cap="none">
                <a:solidFill>
                  <a:schemeClr val="dk1"/>
                </a:solidFill>
                <a:latin typeface="Arial"/>
                <a:ea typeface="Arial"/>
                <a:cs typeface="Arial"/>
                <a:sym typeface="Arial"/>
              </a:defRPr>
            </a:lvl4pPr>
            <a:lvl5pPr marL="709241" marR="0" lvl="4" indent="-106487" algn="l" rtl="0">
              <a:spcBef>
                <a:spcPts val="169"/>
              </a:spcBef>
              <a:spcAft>
                <a:spcPts val="0"/>
              </a:spcAft>
              <a:buClr>
                <a:schemeClr val="accent1"/>
              </a:buClr>
              <a:buFont typeface="Noto Symbol"/>
              <a:buChar char="▪"/>
              <a:defRPr sz="844" b="0" i="0" u="none" strike="noStrike" cap="none">
                <a:solidFill>
                  <a:schemeClr val="dk1"/>
                </a:solidFill>
                <a:latin typeface="Arial"/>
                <a:ea typeface="Arial"/>
                <a:cs typeface="Arial"/>
                <a:sym typeface="Arial"/>
              </a:defRPr>
            </a:lvl5pPr>
            <a:lvl6pPr marL="902122" marR="0" lvl="5" indent="-106487" algn="l" rtl="0">
              <a:spcBef>
                <a:spcPts val="169"/>
              </a:spcBef>
              <a:spcAft>
                <a:spcPts val="0"/>
              </a:spcAft>
              <a:buClr>
                <a:schemeClr val="accent1"/>
              </a:buClr>
              <a:buFont typeface="Noto Symbol"/>
              <a:buChar char="▪"/>
              <a:defRPr sz="844" b="0" i="0" u="none" strike="noStrike" cap="none">
                <a:solidFill>
                  <a:schemeClr val="dk1"/>
                </a:solidFill>
                <a:latin typeface="Arial"/>
                <a:ea typeface="Arial"/>
                <a:cs typeface="Arial"/>
                <a:sym typeface="Arial"/>
              </a:defRPr>
            </a:lvl6pPr>
            <a:lvl7pPr marL="1095003" marR="0" lvl="6" indent="-106487" algn="l" rtl="0">
              <a:spcBef>
                <a:spcPts val="169"/>
              </a:spcBef>
              <a:spcAft>
                <a:spcPts val="0"/>
              </a:spcAft>
              <a:buClr>
                <a:schemeClr val="accent1"/>
              </a:buClr>
              <a:buFont typeface="Noto Symbol"/>
              <a:buChar char="▪"/>
              <a:defRPr sz="844" b="0" i="0" u="none" strike="noStrike" cap="none">
                <a:solidFill>
                  <a:schemeClr val="dk1"/>
                </a:solidFill>
                <a:latin typeface="Arial"/>
                <a:ea typeface="Arial"/>
                <a:cs typeface="Arial"/>
                <a:sym typeface="Arial"/>
              </a:defRPr>
            </a:lvl7pPr>
            <a:lvl8pPr marL="1287884" marR="0" lvl="7" indent="-106487" algn="l" rtl="0">
              <a:spcBef>
                <a:spcPts val="169"/>
              </a:spcBef>
              <a:spcAft>
                <a:spcPts val="0"/>
              </a:spcAft>
              <a:buClr>
                <a:schemeClr val="accent1"/>
              </a:buClr>
              <a:buFont typeface="Noto Symbol"/>
              <a:buChar char="▪"/>
              <a:defRPr sz="844" b="0" i="0" u="none" strike="noStrike" cap="none">
                <a:solidFill>
                  <a:schemeClr val="dk1"/>
                </a:solidFill>
                <a:latin typeface="Arial"/>
                <a:ea typeface="Arial"/>
                <a:cs typeface="Arial"/>
                <a:sym typeface="Arial"/>
              </a:defRPr>
            </a:lvl8pPr>
            <a:lvl9pPr marL="1480766" marR="0" lvl="8" indent="-106487" algn="l" rtl="0">
              <a:spcBef>
                <a:spcPts val="169"/>
              </a:spcBef>
              <a:spcAft>
                <a:spcPts val="0"/>
              </a:spcAft>
              <a:buClr>
                <a:schemeClr val="accent1"/>
              </a:buClr>
              <a:buFont typeface="Noto Symbol"/>
              <a:buChar char="▪"/>
              <a:defRPr sz="844" b="0" i="0" u="none" strike="noStrike" cap="none">
                <a:solidFill>
                  <a:schemeClr val="dk1"/>
                </a:solidFill>
                <a:latin typeface="Arial"/>
                <a:ea typeface="Arial"/>
                <a:cs typeface="Arial"/>
                <a:sym typeface="Arial"/>
              </a:defRPr>
            </a:lvl9pPr>
          </a:lstStyle>
          <a:p>
            <a:r>
              <a:rPr lang="zh-TW" altLang="en-US"/>
              <a:t>按一下以編輯母片副標題樣式</a:t>
            </a:r>
            <a:endParaRPr dirty="0"/>
          </a:p>
        </p:txBody>
      </p:sp>
      <p:pic>
        <p:nvPicPr>
          <p:cNvPr id="14" name="Shape 22"/>
          <p:cNvPicPr preferRelativeResize="0"/>
          <p:nvPr/>
        </p:nvPicPr>
        <p:blipFill rotWithShape="1">
          <a:blip r:embed="rId2">
            <a:alphaModFix/>
          </a:blip>
          <a:srcRect/>
          <a:stretch/>
        </p:blipFill>
        <p:spPr>
          <a:xfrm>
            <a:off x="203205" y="152407"/>
            <a:ext cx="1320799" cy="987425"/>
          </a:xfrm>
          <a:prstGeom prst="rect">
            <a:avLst/>
          </a:prstGeom>
          <a:noFill/>
          <a:ln>
            <a:noFill/>
          </a:ln>
        </p:spPr>
      </p:pic>
      <p:sp>
        <p:nvSpPr>
          <p:cNvPr id="15" name="Shape 20"/>
          <p:cNvSpPr/>
          <p:nvPr/>
        </p:nvSpPr>
        <p:spPr>
          <a:xfrm>
            <a:off x="812805" y="1219200"/>
            <a:ext cx="10566399" cy="914400"/>
          </a:xfrm>
          <a:custGeom>
            <a:avLst/>
            <a:gdLst/>
            <a:ahLst/>
            <a:cxnLst/>
            <a:rect l="0" t="0" r="0" b="0"/>
            <a:pathLst>
              <a:path w="120000" h="120000" extrusionOk="0">
                <a:moveTo>
                  <a:pt x="0" y="120000"/>
                </a:moveTo>
                <a:lnTo>
                  <a:pt x="0" y="0"/>
                </a:lnTo>
                <a:lnTo>
                  <a:pt x="120000" y="0"/>
                </a:lnTo>
              </a:path>
            </a:pathLst>
          </a:custGeom>
          <a:noFill/>
          <a:ln w="25400" cap="flat" cmpd="sng">
            <a:solidFill>
              <a:schemeClr val="accent1"/>
            </a:solidFill>
            <a:prstDash val="solid"/>
            <a:miter/>
            <a:headEnd type="none" w="med" len="med"/>
            <a:tailEnd type="none" w="med" len="med"/>
          </a:ln>
        </p:spPr>
        <p:txBody>
          <a:bodyPr lIns="38570" tIns="19280" rIns="38570" bIns="19280" anchor="t" anchorCtr="0">
            <a:noAutofit/>
          </a:bodyPr>
          <a:lstStyle/>
          <a:p>
            <a:pPr marL="0" marR="0" lvl="0" indent="0" algn="l" rtl="0">
              <a:spcBef>
                <a:spcPts val="0"/>
              </a:spcBef>
              <a:spcAft>
                <a:spcPts val="0"/>
              </a:spcAft>
              <a:buNone/>
            </a:pPr>
            <a:endParaRPr sz="760" b="0" i="0" u="none" strike="noStrike" cap="none" dirty="0">
              <a:solidFill>
                <a:schemeClr val="dk1"/>
              </a:solidFill>
              <a:latin typeface="Arial"/>
              <a:ea typeface="Arial"/>
              <a:cs typeface="Arial"/>
              <a:sym typeface="Arial"/>
            </a:endParaRPr>
          </a:p>
        </p:txBody>
      </p:sp>
      <p:sp>
        <p:nvSpPr>
          <p:cNvPr id="2" name="日期版面配置區 1"/>
          <p:cNvSpPr>
            <a:spLocks noGrp="1"/>
          </p:cNvSpPr>
          <p:nvPr>
            <p:ph type="dt" idx="10"/>
          </p:nvPr>
        </p:nvSpPr>
        <p:spPr/>
        <p:txBody>
          <a:bodyPr/>
          <a:lstStyle/>
          <a:p>
            <a:endParaRPr lang="zh-TW" altLang="en-US" dirty="0"/>
          </a:p>
        </p:txBody>
      </p:sp>
      <p:sp>
        <p:nvSpPr>
          <p:cNvPr id="3" name="頁尾版面配置區 2"/>
          <p:cNvSpPr>
            <a:spLocks noGrp="1"/>
          </p:cNvSpPr>
          <p:nvPr>
            <p:ph type="ftr" idx="11"/>
          </p:nvPr>
        </p:nvSpPr>
        <p:spPr/>
        <p:txBody>
          <a:bodyPr/>
          <a:lstStyle>
            <a:lvl1pPr>
              <a:defRPr sz="1500"/>
            </a:lvl1pPr>
          </a:lstStyle>
          <a:p>
            <a:endParaRPr lang="zh-TW" altLang="en-US" dirty="0"/>
          </a:p>
        </p:txBody>
      </p:sp>
      <p:sp>
        <p:nvSpPr>
          <p:cNvPr id="6" name="標題 5"/>
          <p:cNvSpPr>
            <a:spLocks noGrp="1"/>
          </p:cNvSpPr>
          <p:nvPr>
            <p:ph type="title"/>
          </p:nvPr>
        </p:nvSpPr>
        <p:spPr>
          <a:xfrm>
            <a:off x="838200" y="365125"/>
            <a:ext cx="10515600" cy="1325563"/>
          </a:xfrm>
          <a:prstGeom prst="rect">
            <a:avLst/>
          </a:prstGeom>
        </p:spPr>
        <p:txBody>
          <a:bodyPr/>
          <a:lstStyle/>
          <a:p>
            <a:r>
              <a:rPr lang="zh-TW" altLang="en-US"/>
              <a:t>按一下以編輯母片標題樣式</a:t>
            </a:r>
          </a:p>
        </p:txBody>
      </p:sp>
    </p:spTree>
    <p:extLst>
      <p:ext uri="{BB962C8B-B14F-4D97-AF65-F5344CB8AC3E}">
        <p14:creationId xmlns:p14="http://schemas.microsoft.com/office/powerpoint/2010/main" val="694090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標題及物件">
    <p:spTree>
      <p:nvGrpSpPr>
        <p:cNvPr id="1" name=""/>
        <p:cNvGrpSpPr/>
        <p:nvPr/>
      </p:nvGrpSpPr>
      <p:grpSpPr>
        <a:xfrm>
          <a:off x="0" y="0"/>
          <a:ext cx="0" cy="0"/>
          <a:chOff x="0" y="0"/>
          <a:chExt cx="0" cy="0"/>
        </a:xfrm>
      </p:grpSpPr>
      <p:sp>
        <p:nvSpPr>
          <p:cNvPr id="5" name="Shape 30"/>
          <p:cNvSpPr txBox="1">
            <a:spLocks noGrp="1"/>
          </p:cNvSpPr>
          <p:nvPr>
            <p:ph type="title"/>
          </p:nvPr>
        </p:nvSpPr>
        <p:spPr>
          <a:xfrm>
            <a:off x="609600" y="277819"/>
            <a:ext cx="10972800" cy="1139825"/>
          </a:xfrm>
          <a:prstGeom prst="rect">
            <a:avLst/>
          </a:prstGeom>
          <a:noFill/>
          <a:ln>
            <a:noFill/>
          </a:ln>
        </p:spPr>
        <p:txBody>
          <a:bodyPr lIns="91425" tIns="91425" rIns="91425" bIns="91425" anchor="t" anchorCtr="0"/>
          <a:lstStyle>
            <a:lvl1pPr lvl="0" algn="l" rtl="0">
              <a:spcBef>
                <a:spcPts val="0"/>
              </a:spcBef>
              <a:spcAft>
                <a:spcPts val="0"/>
              </a:spcAft>
              <a:defRPr sz="3200" b="1">
                <a:solidFill>
                  <a:srgbClr val="003366"/>
                </a:solidFill>
                <a:latin typeface="微軟正黑體" panose="020B0604030504040204" pitchFamily="34" charset="-120"/>
                <a:ea typeface="微軟正黑體" panose="020B0604030504040204" pitchFamily="34" charset="-120"/>
                <a:cs typeface="微軟正黑體" panose="020B0604030504040204" pitchFamily="34" charset="-120"/>
                <a:sym typeface="Garamond"/>
              </a:defRPr>
            </a:lvl1pPr>
            <a:lvl2pPr lvl="1" algn="l" rtl="0">
              <a:spcBef>
                <a:spcPts val="0"/>
              </a:spcBef>
              <a:spcAft>
                <a:spcPts val="0"/>
              </a:spcAft>
              <a:defRPr sz="1772" b="1">
                <a:solidFill>
                  <a:srgbClr val="003366"/>
                </a:solidFill>
                <a:latin typeface="Garamond"/>
                <a:ea typeface="Garamond"/>
                <a:cs typeface="Garamond"/>
                <a:sym typeface="Garamond"/>
              </a:defRPr>
            </a:lvl2pPr>
            <a:lvl3pPr lvl="2" algn="l" rtl="0">
              <a:spcBef>
                <a:spcPts val="0"/>
              </a:spcBef>
              <a:spcAft>
                <a:spcPts val="0"/>
              </a:spcAft>
              <a:defRPr sz="1772" b="1">
                <a:solidFill>
                  <a:srgbClr val="003366"/>
                </a:solidFill>
                <a:latin typeface="Garamond"/>
                <a:ea typeface="Garamond"/>
                <a:cs typeface="Garamond"/>
                <a:sym typeface="Garamond"/>
              </a:defRPr>
            </a:lvl3pPr>
            <a:lvl4pPr lvl="3" algn="l" rtl="0">
              <a:spcBef>
                <a:spcPts val="0"/>
              </a:spcBef>
              <a:spcAft>
                <a:spcPts val="0"/>
              </a:spcAft>
              <a:defRPr sz="1772" b="1">
                <a:solidFill>
                  <a:srgbClr val="003366"/>
                </a:solidFill>
                <a:latin typeface="Garamond"/>
                <a:ea typeface="Garamond"/>
                <a:cs typeface="Garamond"/>
                <a:sym typeface="Garamond"/>
              </a:defRPr>
            </a:lvl4pPr>
            <a:lvl5pPr lvl="4" algn="l" rtl="0">
              <a:spcBef>
                <a:spcPts val="0"/>
              </a:spcBef>
              <a:spcAft>
                <a:spcPts val="0"/>
              </a:spcAft>
              <a:defRPr sz="1772" b="1">
                <a:solidFill>
                  <a:srgbClr val="003366"/>
                </a:solidFill>
                <a:latin typeface="Garamond"/>
                <a:ea typeface="Garamond"/>
                <a:cs typeface="Garamond"/>
                <a:sym typeface="Garamond"/>
              </a:defRPr>
            </a:lvl5pPr>
            <a:lvl6pPr marL="192881" lvl="5" algn="l" rtl="0">
              <a:spcBef>
                <a:spcPts val="0"/>
              </a:spcBef>
              <a:spcAft>
                <a:spcPts val="0"/>
              </a:spcAft>
              <a:defRPr sz="1772" b="1">
                <a:solidFill>
                  <a:srgbClr val="003366"/>
                </a:solidFill>
                <a:latin typeface="Garamond"/>
                <a:ea typeface="Garamond"/>
                <a:cs typeface="Garamond"/>
                <a:sym typeface="Garamond"/>
              </a:defRPr>
            </a:lvl6pPr>
            <a:lvl7pPr marL="385763" lvl="6" algn="l" rtl="0">
              <a:spcBef>
                <a:spcPts val="0"/>
              </a:spcBef>
              <a:spcAft>
                <a:spcPts val="0"/>
              </a:spcAft>
              <a:defRPr sz="1772" b="1">
                <a:solidFill>
                  <a:srgbClr val="003366"/>
                </a:solidFill>
                <a:latin typeface="Garamond"/>
                <a:ea typeface="Garamond"/>
                <a:cs typeface="Garamond"/>
                <a:sym typeface="Garamond"/>
              </a:defRPr>
            </a:lvl7pPr>
            <a:lvl8pPr marL="578644" lvl="7" algn="l" rtl="0">
              <a:spcBef>
                <a:spcPts val="0"/>
              </a:spcBef>
              <a:spcAft>
                <a:spcPts val="0"/>
              </a:spcAft>
              <a:defRPr sz="1772" b="1">
                <a:solidFill>
                  <a:srgbClr val="003366"/>
                </a:solidFill>
                <a:latin typeface="Garamond"/>
                <a:ea typeface="Garamond"/>
                <a:cs typeface="Garamond"/>
                <a:sym typeface="Garamond"/>
              </a:defRPr>
            </a:lvl8pPr>
            <a:lvl9pPr marL="771525" lvl="8" algn="l" rtl="0">
              <a:spcBef>
                <a:spcPts val="0"/>
              </a:spcBef>
              <a:spcAft>
                <a:spcPts val="0"/>
              </a:spcAft>
              <a:defRPr sz="1772" b="1">
                <a:solidFill>
                  <a:srgbClr val="003366"/>
                </a:solidFill>
                <a:latin typeface="Garamond"/>
                <a:ea typeface="Garamond"/>
                <a:cs typeface="Garamond"/>
                <a:sym typeface="Garamond"/>
              </a:defRPr>
            </a:lvl9pPr>
          </a:lstStyle>
          <a:p>
            <a:r>
              <a:rPr lang="zh-TW" altLang="en-US" dirty="0"/>
              <a:t>按一下以編輯母片標題樣式</a:t>
            </a:r>
            <a:endParaRPr dirty="0"/>
          </a:p>
        </p:txBody>
      </p:sp>
      <p:sp>
        <p:nvSpPr>
          <p:cNvPr id="6" name="Shape 31"/>
          <p:cNvSpPr txBox="1">
            <a:spLocks noGrp="1"/>
          </p:cNvSpPr>
          <p:nvPr>
            <p:ph type="body" idx="1"/>
          </p:nvPr>
        </p:nvSpPr>
        <p:spPr>
          <a:xfrm>
            <a:off x="624416" y="1628775"/>
            <a:ext cx="10972800" cy="4530724"/>
          </a:xfrm>
          <a:prstGeom prst="rect">
            <a:avLst/>
          </a:prstGeom>
          <a:noFill/>
          <a:ln>
            <a:noFill/>
          </a:ln>
        </p:spPr>
        <p:txBody>
          <a:bodyPr lIns="91425" tIns="91425" rIns="91425" bIns="91425" anchor="t" anchorCtr="0"/>
          <a:lstStyle>
            <a:lvl1pPr marL="144661" lvl="0" indent="-92423" algn="l" rtl="0">
              <a:spcBef>
                <a:spcPts val="254"/>
              </a:spcBef>
              <a:spcAft>
                <a:spcPts val="0"/>
              </a:spcAft>
              <a:buClr>
                <a:schemeClr val="accent1"/>
              </a:buClr>
              <a:buSzPct val="92000"/>
              <a:buFont typeface="Arial" panose="020B0604020202020204" pitchFamily="34" charset="0"/>
              <a:buChar char="•"/>
              <a:defRPr sz="2400">
                <a:solidFill>
                  <a:schemeClr val="dk1"/>
                </a:solidFill>
                <a:latin typeface="Arial"/>
                <a:ea typeface="Arial"/>
                <a:cs typeface="Arial"/>
                <a:sym typeface="Arial"/>
              </a:defRPr>
            </a:lvl1pPr>
            <a:lvl2pPr marL="282625" marR="0" lvl="1" indent="-96173" algn="l" defTabSz="914400" rtl="0" eaLnBrk="1" fontAlgn="auto" latinLnBrk="0" hangingPunct="1">
              <a:lnSpc>
                <a:spcPct val="100000"/>
              </a:lnSpc>
              <a:spcBef>
                <a:spcPts val="220"/>
              </a:spcBef>
              <a:spcAft>
                <a:spcPts val="0"/>
              </a:spcAft>
              <a:buClr>
                <a:schemeClr val="accent2"/>
              </a:buClr>
              <a:buSzTx/>
              <a:buFont typeface="Noto Symbol"/>
              <a:buChar char="❑"/>
              <a:tabLst/>
              <a:defRPr sz="2000">
                <a:solidFill>
                  <a:schemeClr val="dk1"/>
                </a:solidFill>
                <a:latin typeface="Arial"/>
                <a:ea typeface="Arial"/>
                <a:cs typeface="Arial"/>
                <a:sym typeface="Arial"/>
              </a:defRPr>
            </a:lvl2pPr>
            <a:lvl3pPr marL="431304" marR="0" lvl="2" indent="-96173" algn="l" defTabSz="914400" rtl="0" eaLnBrk="1" fontAlgn="auto" latinLnBrk="0" hangingPunct="1">
              <a:lnSpc>
                <a:spcPct val="100000"/>
              </a:lnSpc>
              <a:spcBef>
                <a:spcPts val="220"/>
              </a:spcBef>
              <a:spcAft>
                <a:spcPts val="0"/>
              </a:spcAft>
              <a:buClr>
                <a:schemeClr val="accent2"/>
              </a:buClr>
              <a:buSzTx/>
              <a:buFont typeface="Wingdings" panose="05000000000000000000" pitchFamily="2" charset="2"/>
              <a:buChar char="Ø"/>
              <a:tabLst/>
              <a:defRPr sz="1800">
                <a:solidFill>
                  <a:schemeClr val="dk1"/>
                </a:solidFill>
                <a:latin typeface="Arial"/>
                <a:ea typeface="Arial"/>
                <a:cs typeface="Arial"/>
                <a:sym typeface="Arial"/>
              </a:defRPr>
            </a:lvl3pPr>
            <a:lvl4pPr marL="469077" lvl="3" indent="0" algn="l" rtl="0">
              <a:spcBef>
                <a:spcPts val="169"/>
              </a:spcBef>
              <a:spcAft>
                <a:spcPts val="0"/>
              </a:spcAft>
              <a:buClr>
                <a:schemeClr val="accent2"/>
              </a:buClr>
              <a:buFont typeface="Noto Symbol"/>
              <a:buNone/>
              <a:defRPr sz="844">
                <a:solidFill>
                  <a:schemeClr val="dk1"/>
                </a:solidFill>
                <a:latin typeface="Arial"/>
                <a:ea typeface="Arial"/>
                <a:cs typeface="Arial"/>
                <a:sym typeface="Arial"/>
              </a:defRPr>
            </a:lvl4pPr>
            <a:lvl5pPr marL="709241" lvl="4" indent="-106487" algn="l" rtl="0">
              <a:spcBef>
                <a:spcPts val="169"/>
              </a:spcBef>
              <a:spcAft>
                <a:spcPts val="0"/>
              </a:spcAft>
              <a:buClr>
                <a:schemeClr val="accent1"/>
              </a:buClr>
              <a:buFont typeface="Noto Symbol"/>
              <a:buChar char="▪"/>
              <a:defRPr sz="844">
                <a:solidFill>
                  <a:schemeClr val="dk1"/>
                </a:solidFill>
                <a:latin typeface="Arial"/>
                <a:ea typeface="Arial"/>
                <a:cs typeface="Arial"/>
                <a:sym typeface="Arial"/>
              </a:defRPr>
            </a:lvl5pPr>
            <a:lvl6pPr marL="902122" lvl="5" indent="-106487" algn="l" rtl="0">
              <a:spcBef>
                <a:spcPts val="169"/>
              </a:spcBef>
              <a:spcAft>
                <a:spcPts val="0"/>
              </a:spcAft>
              <a:buClr>
                <a:schemeClr val="accent1"/>
              </a:buClr>
              <a:buFont typeface="Noto Symbol"/>
              <a:buChar char="▪"/>
              <a:defRPr sz="844">
                <a:solidFill>
                  <a:schemeClr val="dk1"/>
                </a:solidFill>
                <a:latin typeface="Arial"/>
                <a:ea typeface="Arial"/>
                <a:cs typeface="Arial"/>
                <a:sym typeface="Arial"/>
              </a:defRPr>
            </a:lvl6pPr>
            <a:lvl7pPr marL="1095003" lvl="6" indent="-106487" algn="l" rtl="0">
              <a:spcBef>
                <a:spcPts val="169"/>
              </a:spcBef>
              <a:spcAft>
                <a:spcPts val="0"/>
              </a:spcAft>
              <a:buClr>
                <a:schemeClr val="accent1"/>
              </a:buClr>
              <a:buFont typeface="Noto Symbol"/>
              <a:buChar char="▪"/>
              <a:defRPr sz="844">
                <a:solidFill>
                  <a:schemeClr val="dk1"/>
                </a:solidFill>
                <a:latin typeface="Arial"/>
                <a:ea typeface="Arial"/>
                <a:cs typeface="Arial"/>
                <a:sym typeface="Arial"/>
              </a:defRPr>
            </a:lvl7pPr>
            <a:lvl8pPr marL="1287884" lvl="7" indent="-106487" algn="l" rtl="0">
              <a:spcBef>
                <a:spcPts val="169"/>
              </a:spcBef>
              <a:spcAft>
                <a:spcPts val="0"/>
              </a:spcAft>
              <a:buClr>
                <a:schemeClr val="accent1"/>
              </a:buClr>
              <a:buFont typeface="Noto Symbol"/>
              <a:buChar char="▪"/>
              <a:defRPr sz="844">
                <a:solidFill>
                  <a:schemeClr val="dk1"/>
                </a:solidFill>
                <a:latin typeface="Arial"/>
                <a:ea typeface="Arial"/>
                <a:cs typeface="Arial"/>
                <a:sym typeface="Arial"/>
              </a:defRPr>
            </a:lvl8pPr>
            <a:lvl9pPr marL="1480766" lvl="8" indent="-106487" algn="l" rtl="0">
              <a:spcBef>
                <a:spcPts val="169"/>
              </a:spcBef>
              <a:spcAft>
                <a:spcPts val="0"/>
              </a:spcAft>
              <a:buClr>
                <a:schemeClr val="accent1"/>
              </a:buClr>
              <a:buFont typeface="Noto Symbol"/>
              <a:buChar char="▪"/>
              <a:defRPr sz="844">
                <a:solidFill>
                  <a:schemeClr val="dk1"/>
                </a:solidFill>
                <a:latin typeface="Arial"/>
                <a:ea typeface="Arial"/>
                <a:cs typeface="Arial"/>
                <a:sym typeface="Arial"/>
              </a:defRPr>
            </a:lvl9pPr>
          </a:lstStyle>
          <a:p>
            <a:pPr lvl="0"/>
            <a:r>
              <a:rPr lang="zh-TW" altLang="en-US" dirty="0"/>
              <a:t>按一下以編輯母片文字樣式</a:t>
            </a:r>
          </a:p>
          <a:p>
            <a:pPr lvl="1"/>
            <a:r>
              <a:rPr lang="zh-TW" altLang="en-US" dirty="0"/>
              <a:t>第二層</a:t>
            </a:r>
          </a:p>
          <a:p>
            <a:pPr lvl="2"/>
            <a:r>
              <a:rPr lang="zh-TW" altLang="en-US" dirty="0"/>
              <a:t>第三層</a:t>
            </a:r>
          </a:p>
        </p:txBody>
      </p:sp>
      <p:sp>
        <p:nvSpPr>
          <p:cNvPr id="7" name="Shape 32"/>
          <p:cNvSpPr txBox="1">
            <a:spLocks noGrp="1"/>
          </p:cNvSpPr>
          <p:nvPr>
            <p:ph type="dt" idx="10"/>
          </p:nvPr>
        </p:nvSpPr>
        <p:spPr>
          <a:xfrm>
            <a:off x="609605" y="6243637"/>
            <a:ext cx="2844799" cy="457200"/>
          </a:xfrm>
          <a:prstGeom prst="rect">
            <a:avLst/>
          </a:prstGeom>
          <a:noFill/>
          <a:ln>
            <a:noFill/>
          </a:ln>
        </p:spPr>
        <p:txBody>
          <a:bodyPr lIns="91425" tIns="91425" rIns="91425" bIns="91425" anchor="b" anchorCtr="0"/>
          <a:lstStyle>
            <a:lvl1pPr marL="0" marR="0" lvl="0" indent="0" algn="l" rtl="0">
              <a:spcBef>
                <a:spcPts val="0"/>
              </a:spcBef>
              <a:spcAft>
                <a:spcPts val="0"/>
              </a:spcAft>
              <a:defRPr sz="844" b="0" i="0" u="none" strike="noStrike" cap="none">
                <a:solidFill>
                  <a:schemeClr val="dk1"/>
                </a:solidFill>
                <a:latin typeface="Garamond"/>
                <a:ea typeface="Garamond"/>
                <a:cs typeface="Garamond"/>
                <a:sym typeface="Garamond"/>
              </a:defRPr>
            </a:lvl1pPr>
            <a:lvl2pPr marL="192881" marR="0" lvl="1" indent="0" algn="l" rtl="0">
              <a:spcBef>
                <a:spcPts val="0"/>
              </a:spcBef>
              <a:spcAft>
                <a:spcPts val="0"/>
              </a:spcAft>
              <a:defRPr sz="760" b="0" i="0" u="none" strike="noStrike" cap="none">
                <a:solidFill>
                  <a:schemeClr val="dk1"/>
                </a:solidFill>
                <a:latin typeface="Arial"/>
                <a:ea typeface="Arial"/>
                <a:cs typeface="Arial"/>
                <a:sym typeface="Arial"/>
              </a:defRPr>
            </a:lvl2pPr>
            <a:lvl3pPr marL="385763" marR="0" lvl="2" indent="0" algn="l" rtl="0">
              <a:spcBef>
                <a:spcPts val="0"/>
              </a:spcBef>
              <a:spcAft>
                <a:spcPts val="0"/>
              </a:spcAft>
              <a:defRPr sz="760" b="0" i="0" u="none" strike="noStrike" cap="none">
                <a:solidFill>
                  <a:schemeClr val="dk1"/>
                </a:solidFill>
                <a:latin typeface="Arial"/>
                <a:ea typeface="Arial"/>
                <a:cs typeface="Arial"/>
                <a:sym typeface="Arial"/>
              </a:defRPr>
            </a:lvl3pPr>
            <a:lvl4pPr marL="578644" marR="0" lvl="3" indent="0" algn="l" rtl="0">
              <a:spcBef>
                <a:spcPts val="0"/>
              </a:spcBef>
              <a:spcAft>
                <a:spcPts val="0"/>
              </a:spcAft>
              <a:defRPr sz="760" b="0" i="0" u="none" strike="noStrike" cap="none">
                <a:solidFill>
                  <a:schemeClr val="dk1"/>
                </a:solidFill>
                <a:latin typeface="Arial"/>
                <a:ea typeface="Arial"/>
                <a:cs typeface="Arial"/>
                <a:sym typeface="Arial"/>
              </a:defRPr>
            </a:lvl4pPr>
            <a:lvl5pPr marL="771525" marR="0" lvl="4" indent="0" algn="l" rtl="0">
              <a:spcBef>
                <a:spcPts val="0"/>
              </a:spcBef>
              <a:spcAft>
                <a:spcPts val="0"/>
              </a:spcAft>
              <a:defRPr sz="760" b="0" i="0" u="none" strike="noStrike" cap="none">
                <a:solidFill>
                  <a:schemeClr val="dk1"/>
                </a:solidFill>
                <a:latin typeface="Arial"/>
                <a:ea typeface="Arial"/>
                <a:cs typeface="Arial"/>
                <a:sym typeface="Arial"/>
              </a:defRPr>
            </a:lvl5pPr>
            <a:lvl6pPr marL="964406" marR="0" lvl="5" indent="0" algn="l" rtl="0">
              <a:spcBef>
                <a:spcPts val="0"/>
              </a:spcBef>
              <a:defRPr sz="760" b="0" i="0" u="none" strike="noStrike" cap="none">
                <a:solidFill>
                  <a:schemeClr val="dk1"/>
                </a:solidFill>
                <a:latin typeface="Arial"/>
                <a:ea typeface="Arial"/>
                <a:cs typeface="Arial"/>
                <a:sym typeface="Arial"/>
              </a:defRPr>
            </a:lvl6pPr>
            <a:lvl7pPr marL="1157288" marR="0" lvl="6" indent="0" algn="l" rtl="0">
              <a:spcBef>
                <a:spcPts val="0"/>
              </a:spcBef>
              <a:defRPr sz="760" b="0" i="0" u="none" strike="noStrike" cap="none">
                <a:solidFill>
                  <a:schemeClr val="dk1"/>
                </a:solidFill>
                <a:latin typeface="Arial"/>
                <a:ea typeface="Arial"/>
                <a:cs typeface="Arial"/>
                <a:sym typeface="Arial"/>
              </a:defRPr>
            </a:lvl7pPr>
            <a:lvl8pPr marL="1350169" marR="0" lvl="7" indent="0" algn="l" rtl="0">
              <a:spcBef>
                <a:spcPts val="0"/>
              </a:spcBef>
              <a:defRPr sz="760" b="0" i="0" u="none" strike="noStrike" cap="none">
                <a:solidFill>
                  <a:schemeClr val="dk1"/>
                </a:solidFill>
                <a:latin typeface="Arial"/>
                <a:ea typeface="Arial"/>
                <a:cs typeface="Arial"/>
                <a:sym typeface="Arial"/>
              </a:defRPr>
            </a:lvl8pPr>
            <a:lvl9pPr marL="1543050" marR="0" lvl="8" indent="0" algn="l" rtl="0">
              <a:spcBef>
                <a:spcPts val="0"/>
              </a:spcBef>
              <a:defRPr sz="760" b="0" i="0" u="none" strike="noStrike" cap="none">
                <a:solidFill>
                  <a:schemeClr val="dk1"/>
                </a:solidFill>
                <a:latin typeface="Arial"/>
                <a:ea typeface="Arial"/>
                <a:cs typeface="Arial"/>
                <a:sym typeface="Arial"/>
              </a:defRPr>
            </a:lvl9pPr>
          </a:lstStyle>
          <a:p>
            <a:endParaRPr lang="zh-TW" altLang="en-US" dirty="0"/>
          </a:p>
        </p:txBody>
      </p:sp>
      <p:sp>
        <p:nvSpPr>
          <p:cNvPr id="8" name="Shape 33"/>
          <p:cNvSpPr txBox="1">
            <a:spLocks noGrp="1"/>
          </p:cNvSpPr>
          <p:nvPr>
            <p:ph type="ftr" idx="11"/>
          </p:nvPr>
        </p:nvSpPr>
        <p:spPr>
          <a:xfrm>
            <a:off x="4165600" y="6248400"/>
            <a:ext cx="3860800" cy="457200"/>
          </a:xfrm>
          <a:prstGeom prst="rect">
            <a:avLst/>
          </a:prstGeom>
          <a:noFill/>
          <a:ln>
            <a:noFill/>
          </a:ln>
        </p:spPr>
        <p:txBody>
          <a:bodyPr lIns="91425" tIns="91425" rIns="91425" bIns="91425" anchor="b" anchorCtr="0"/>
          <a:lstStyle>
            <a:lvl1pPr marL="0" marR="0" lvl="0" indent="0" algn="ctr" rtl="0">
              <a:spcBef>
                <a:spcPts val="0"/>
              </a:spcBef>
              <a:spcAft>
                <a:spcPts val="0"/>
              </a:spcAft>
              <a:defRPr sz="506" b="0" i="0" u="none" strike="noStrike" cap="none">
                <a:solidFill>
                  <a:schemeClr val="dk1"/>
                </a:solidFill>
                <a:latin typeface="Garamond"/>
                <a:ea typeface="Garamond"/>
                <a:cs typeface="Garamond"/>
                <a:sym typeface="Garamond"/>
              </a:defRPr>
            </a:lvl1pPr>
            <a:lvl2pPr marL="192881" marR="0" lvl="1" indent="0" algn="l" rtl="0">
              <a:spcBef>
                <a:spcPts val="0"/>
              </a:spcBef>
              <a:spcAft>
                <a:spcPts val="0"/>
              </a:spcAft>
              <a:defRPr sz="760" b="0" i="0" u="none" strike="noStrike" cap="none">
                <a:solidFill>
                  <a:schemeClr val="dk1"/>
                </a:solidFill>
                <a:latin typeface="Arial"/>
                <a:ea typeface="Arial"/>
                <a:cs typeface="Arial"/>
                <a:sym typeface="Arial"/>
              </a:defRPr>
            </a:lvl2pPr>
            <a:lvl3pPr marL="385763" marR="0" lvl="2" indent="0" algn="l" rtl="0">
              <a:spcBef>
                <a:spcPts val="0"/>
              </a:spcBef>
              <a:spcAft>
                <a:spcPts val="0"/>
              </a:spcAft>
              <a:defRPr sz="760" b="0" i="0" u="none" strike="noStrike" cap="none">
                <a:solidFill>
                  <a:schemeClr val="dk1"/>
                </a:solidFill>
                <a:latin typeface="Arial"/>
                <a:ea typeface="Arial"/>
                <a:cs typeface="Arial"/>
                <a:sym typeface="Arial"/>
              </a:defRPr>
            </a:lvl3pPr>
            <a:lvl4pPr marL="578644" marR="0" lvl="3" indent="0" algn="l" rtl="0">
              <a:spcBef>
                <a:spcPts val="0"/>
              </a:spcBef>
              <a:spcAft>
                <a:spcPts val="0"/>
              </a:spcAft>
              <a:defRPr sz="760" b="0" i="0" u="none" strike="noStrike" cap="none">
                <a:solidFill>
                  <a:schemeClr val="dk1"/>
                </a:solidFill>
                <a:latin typeface="Arial"/>
                <a:ea typeface="Arial"/>
                <a:cs typeface="Arial"/>
                <a:sym typeface="Arial"/>
              </a:defRPr>
            </a:lvl4pPr>
            <a:lvl5pPr marL="771525" marR="0" lvl="4" indent="0" algn="l" rtl="0">
              <a:spcBef>
                <a:spcPts val="0"/>
              </a:spcBef>
              <a:spcAft>
                <a:spcPts val="0"/>
              </a:spcAft>
              <a:defRPr sz="760" b="0" i="0" u="none" strike="noStrike" cap="none">
                <a:solidFill>
                  <a:schemeClr val="dk1"/>
                </a:solidFill>
                <a:latin typeface="Arial"/>
                <a:ea typeface="Arial"/>
                <a:cs typeface="Arial"/>
                <a:sym typeface="Arial"/>
              </a:defRPr>
            </a:lvl5pPr>
            <a:lvl6pPr marL="964406" marR="0" lvl="5" indent="0" algn="l" rtl="0">
              <a:spcBef>
                <a:spcPts val="0"/>
              </a:spcBef>
              <a:defRPr sz="760" b="0" i="0" u="none" strike="noStrike" cap="none">
                <a:solidFill>
                  <a:schemeClr val="dk1"/>
                </a:solidFill>
                <a:latin typeface="Arial"/>
                <a:ea typeface="Arial"/>
                <a:cs typeface="Arial"/>
                <a:sym typeface="Arial"/>
              </a:defRPr>
            </a:lvl6pPr>
            <a:lvl7pPr marL="1157288" marR="0" lvl="6" indent="0" algn="l" rtl="0">
              <a:spcBef>
                <a:spcPts val="0"/>
              </a:spcBef>
              <a:defRPr sz="760" b="0" i="0" u="none" strike="noStrike" cap="none">
                <a:solidFill>
                  <a:schemeClr val="dk1"/>
                </a:solidFill>
                <a:latin typeface="Arial"/>
                <a:ea typeface="Arial"/>
                <a:cs typeface="Arial"/>
                <a:sym typeface="Arial"/>
              </a:defRPr>
            </a:lvl7pPr>
            <a:lvl8pPr marL="1350169" marR="0" lvl="7" indent="0" algn="l" rtl="0">
              <a:spcBef>
                <a:spcPts val="0"/>
              </a:spcBef>
              <a:defRPr sz="760" b="0" i="0" u="none" strike="noStrike" cap="none">
                <a:solidFill>
                  <a:schemeClr val="dk1"/>
                </a:solidFill>
                <a:latin typeface="Arial"/>
                <a:ea typeface="Arial"/>
                <a:cs typeface="Arial"/>
                <a:sym typeface="Arial"/>
              </a:defRPr>
            </a:lvl8pPr>
            <a:lvl9pPr marL="1543050" marR="0" lvl="8" indent="0" algn="l" rtl="0">
              <a:spcBef>
                <a:spcPts val="0"/>
              </a:spcBef>
              <a:defRPr sz="760" b="0" i="0" u="none" strike="noStrike" cap="none">
                <a:solidFill>
                  <a:schemeClr val="dk1"/>
                </a:solidFill>
                <a:latin typeface="Arial"/>
                <a:ea typeface="Arial"/>
                <a:cs typeface="Arial"/>
                <a:sym typeface="Arial"/>
              </a:defRPr>
            </a:lvl9pPr>
          </a:lstStyle>
          <a:p>
            <a:endParaRPr lang="zh-TW" altLang="en-US" dirty="0"/>
          </a:p>
        </p:txBody>
      </p:sp>
    </p:spTree>
    <p:extLst>
      <p:ext uri="{BB962C8B-B14F-4D97-AF65-F5344CB8AC3E}">
        <p14:creationId xmlns:p14="http://schemas.microsoft.com/office/powerpoint/2010/main" val="10274351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Shape 34"/>
        <p:cNvGrpSpPr/>
        <p:nvPr/>
      </p:nvGrpSpPr>
      <p:grpSpPr>
        <a:xfrm>
          <a:off x="0" y="0"/>
          <a:ext cx="0" cy="0"/>
          <a:chOff x="0" y="0"/>
          <a:chExt cx="0" cy="0"/>
        </a:xfrm>
      </p:grpSpPr>
      <p:sp>
        <p:nvSpPr>
          <p:cNvPr id="35" name="Shape 35"/>
          <p:cNvSpPr txBox="1">
            <a:spLocks noGrp="1"/>
          </p:cNvSpPr>
          <p:nvPr>
            <p:ph type="title"/>
          </p:nvPr>
        </p:nvSpPr>
        <p:spPr>
          <a:xfrm>
            <a:off x="963083" y="4406907"/>
            <a:ext cx="10363200" cy="1362075"/>
          </a:xfrm>
          <a:prstGeom prst="rect">
            <a:avLst/>
          </a:prstGeom>
          <a:noFill/>
          <a:ln>
            <a:noFill/>
          </a:ln>
        </p:spPr>
        <p:txBody>
          <a:bodyPr lIns="91425" tIns="91425" rIns="91425" bIns="91425" anchor="t" anchorCtr="0"/>
          <a:lstStyle>
            <a:lvl1pPr lvl="0" algn="l" rtl="0">
              <a:spcBef>
                <a:spcPts val="0"/>
              </a:spcBef>
              <a:defRPr sz="1688" b="1" cap="none"/>
            </a:lvl1pPr>
            <a:lvl2pPr lvl="1" rtl="0">
              <a:spcBef>
                <a:spcPts val="0"/>
              </a:spcBef>
              <a:defRPr sz="1772" b="1">
                <a:solidFill>
                  <a:srgbClr val="003366"/>
                </a:solidFill>
                <a:latin typeface="Garamond"/>
                <a:ea typeface="Garamond"/>
                <a:cs typeface="Garamond"/>
                <a:sym typeface="Garamond"/>
              </a:defRPr>
            </a:lvl2pPr>
            <a:lvl3pPr lvl="2" rtl="0">
              <a:spcBef>
                <a:spcPts val="0"/>
              </a:spcBef>
              <a:defRPr sz="1772" b="1">
                <a:solidFill>
                  <a:srgbClr val="003366"/>
                </a:solidFill>
                <a:latin typeface="Garamond"/>
                <a:ea typeface="Garamond"/>
                <a:cs typeface="Garamond"/>
                <a:sym typeface="Garamond"/>
              </a:defRPr>
            </a:lvl3pPr>
            <a:lvl4pPr lvl="3" rtl="0">
              <a:spcBef>
                <a:spcPts val="0"/>
              </a:spcBef>
              <a:defRPr sz="1772" b="1">
                <a:solidFill>
                  <a:srgbClr val="003366"/>
                </a:solidFill>
                <a:latin typeface="Garamond"/>
                <a:ea typeface="Garamond"/>
                <a:cs typeface="Garamond"/>
                <a:sym typeface="Garamond"/>
              </a:defRPr>
            </a:lvl4pPr>
            <a:lvl5pPr lvl="4" rtl="0">
              <a:spcBef>
                <a:spcPts val="0"/>
              </a:spcBef>
              <a:defRPr sz="1772" b="1">
                <a:solidFill>
                  <a:srgbClr val="003366"/>
                </a:solidFill>
                <a:latin typeface="Garamond"/>
                <a:ea typeface="Garamond"/>
                <a:cs typeface="Garamond"/>
                <a:sym typeface="Garamond"/>
              </a:defRPr>
            </a:lvl5pPr>
            <a:lvl6pPr lvl="5" rtl="0">
              <a:spcBef>
                <a:spcPts val="0"/>
              </a:spcBef>
              <a:defRPr sz="1772" b="1">
                <a:solidFill>
                  <a:srgbClr val="003366"/>
                </a:solidFill>
                <a:latin typeface="Garamond"/>
                <a:ea typeface="Garamond"/>
                <a:cs typeface="Garamond"/>
                <a:sym typeface="Garamond"/>
              </a:defRPr>
            </a:lvl6pPr>
            <a:lvl7pPr lvl="6" rtl="0">
              <a:spcBef>
                <a:spcPts val="0"/>
              </a:spcBef>
              <a:defRPr sz="1772" b="1">
                <a:solidFill>
                  <a:srgbClr val="003366"/>
                </a:solidFill>
                <a:latin typeface="Garamond"/>
                <a:ea typeface="Garamond"/>
                <a:cs typeface="Garamond"/>
                <a:sym typeface="Garamond"/>
              </a:defRPr>
            </a:lvl7pPr>
            <a:lvl8pPr lvl="7" rtl="0">
              <a:spcBef>
                <a:spcPts val="0"/>
              </a:spcBef>
              <a:defRPr sz="1772" b="1">
                <a:solidFill>
                  <a:srgbClr val="003366"/>
                </a:solidFill>
                <a:latin typeface="Garamond"/>
                <a:ea typeface="Garamond"/>
                <a:cs typeface="Garamond"/>
                <a:sym typeface="Garamond"/>
              </a:defRPr>
            </a:lvl8pPr>
            <a:lvl9pPr lvl="8" rtl="0">
              <a:spcBef>
                <a:spcPts val="0"/>
              </a:spcBef>
              <a:defRPr sz="1772" b="1">
                <a:solidFill>
                  <a:srgbClr val="003366"/>
                </a:solidFill>
                <a:latin typeface="Garamond"/>
                <a:ea typeface="Garamond"/>
                <a:cs typeface="Garamond"/>
                <a:sym typeface="Garamond"/>
              </a:defRPr>
            </a:lvl9pPr>
          </a:lstStyle>
          <a:p>
            <a:r>
              <a:rPr lang="zh-TW" altLang="en-US"/>
              <a:t>按一下以編輯母片標題樣式</a:t>
            </a:r>
            <a:endParaRPr/>
          </a:p>
        </p:txBody>
      </p:sp>
      <p:sp>
        <p:nvSpPr>
          <p:cNvPr id="36" name="Shape 36"/>
          <p:cNvSpPr txBox="1">
            <a:spLocks noGrp="1"/>
          </p:cNvSpPr>
          <p:nvPr>
            <p:ph type="body" idx="1"/>
          </p:nvPr>
        </p:nvSpPr>
        <p:spPr>
          <a:xfrm>
            <a:off x="963083" y="2906713"/>
            <a:ext cx="10363200" cy="1500187"/>
          </a:xfrm>
          <a:prstGeom prst="rect">
            <a:avLst/>
          </a:prstGeom>
          <a:noFill/>
          <a:ln>
            <a:noFill/>
          </a:ln>
        </p:spPr>
        <p:txBody>
          <a:bodyPr lIns="91425" tIns="91425" rIns="91425" bIns="91425" anchor="b" anchorCtr="0"/>
          <a:lstStyle>
            <a:lvl1pPr marL="0" lvl="0" indent="0" rtl="0">
              <a:spcBef>
                <a:spcPts val="0"/>
              </a:spcBef>
              <a:buFont typeface="Arial"/>
              <a:buNone/>
              <a:defRPr sz="844"/>
            </a:lvl1pPr>
            <a:lvl2pPr marL="192881" lvl="1" indent="0" rtl="0">
              <a:spcBef>
                <a:spcPts val="0"/>
              </a:spcBef>
              <a:buFont typeface="Arial"/>
              <a:buNone/>
              <a:defRPr sz="760"/>
            </a:lvl2pPr>
            <a:lvl3pPr marL="385763" lvl="2" indent="0" rtl="0">
              <a:spcBef>
                <a:spcPts val="0"/>
              </a:spcBef>
              <a:buFont typeface="Arial"/>
              <a:buNone/>
              <a:defRPr sz="675"/>
            </a:lvl3pPr>
            <a:lvl4pPr marL="578644" lvl="3" indent="0" rtl="0">
              <a:spcBef>
                <a:spcPts val="0"/>
              </a:spcBef>
              <a:buFont typeface="Arial"/>
              <a:buNone/>
              <a:defRPr sz="591"/>
            </a:lvl4pPr>
            <a:lvl5pPr marL="771525" lvl="4" indent="0" rtl="0">
              <a:spcBef>
                <a:spcPts val="0"/>
              </a:spcBef>
              <a:buFont typeface="Arial"/>
              <a:buNone/>
              <a:defRPr sz="591"/>
            </a:lvl5pPr>
            <a:lvl6pPr marL="964406" lvl="5" indent="0" rtl="0">
              <a:spcBef>
                <a:spcPts val="0"/>
              </a:spcBef>
              <a:buFont typeface="Arial"/>
              <a:buNone/>
              <a:defRPr sz="591"/>
            </a:lvl6pPr>
            <a:lvl7pPr marL="1157288" lvl="6" indent="0" rtl="0">
              <a:spcBef>
                <a:spcPts val="0"/>
              </a:spcBef>
              <a:buFont typeface="Arial"/>
              <a:buNone/>
              <a:defRPr sz="591"/>
            </a:lvl7pPr>
            <a:lvl8pPr marL="1350169" lvl="7" indent="0" rtl="0">
              <a:spcBef>
                <a:spcPts val="0"/>
              </a:spcBef>
              <a:buFont typeface="Arial"/>
              <a:buNone/>
              <a:defRPr sz="591"/>
            </a:lvl8pPr>
            <a:lvl9pPr marL="1543050" lvl="8" indent="0" rtl="0">
              <a:spcBef>
                <a:spcPts val="0"/>
              </a:spcBef>
              <a:buFont typeface="Arial"/>
              <a:buNone/>
              <a:defRPr sz="591"/>
            </a:lvl9pPr>
          </a:lstStyle>
          <a:p>
            <a:pPr lvl="0"/>
            <a:r>
              <a:rPr lang="zh-TW" altLang="en-US"/>
              <a:t>按一下以編輯母片文字樣式</a:t>
            </a:r>
          </a:p>
        </p:txBody>
      </p:sp>
      <p:sp>
        <p:nvSpPr>
          <p:cNvPr id="37" name="Shape 37"/>
          <p:cNvSpPr txBox="1">
            <a:spLocks noGrp="1"/>
          </p:cNvSpPr>
          <p:nvPr>
            <p:ph type="dt" idx="10"/>
          </p:nvPr>
        </p:nvSpPr>
        <p:spPr>
          <a:xfrm>
            <a:off x="609605" y="6243637"/>
            <a:ext cx="2844799" cy="457200"/>
          </a:xfrm>
          <a:prstGeom prst="rect">
            <a:avLst/>
          </a:prstGeom>
          <a:noFill/>
          <a:ln>
            <a:noFill/>
          </a:ln>
        </p:spPr>
        <p:txBody>
          <a:bodyPr lIns="91425" tIns="91425" rIns="91425" bIns="91425" anchor="b" anchorCtr="0"/>
          <a:lstStyle>
            <a:lvl1pPr marL="0" marR="0" lvl="0" indent="0" algn="l" rtl="0">
              <a:spcBef>
                <a:spcPts val="0"/>
              </a:spcBef>
              <a:spcAft>
                <a:spcPts val="0"/>
              </a:spcAft>
              <a:defRPr sz="844" b="0" i="0" u="none" strike="noStrike" cap="none">
                <a:solidFill>
                  <a:schemeClr val="dk1"/>
                </a:solidFill>
                <a:latin typeface="Garamond"/>
                <a:ea typeface="Garamond"/>
                <a:cs typeface="Garamond"/>
                <a:sym typeface="Garamond"/>
              </a:defRPr>
            </a:lvl1pPr>
            <a:lvl2pPr marL="192881" marR="0" lvl="1" indent="0" algn="l" rtl="0">
              <a:spcBef>
                <a:spcPts val="0"/>
              </a:spcBef>
              <a:spcAft>
                <a:spcPts val="0"/>
              </a:spcAft>
              <a:defRPr sz="760" b="0" i="0" u="none" strike="noStrike" cap="none">
                <a:solidFill>
                  <a:schemeClr val="dk1"/>
                </a:solidFill>
                <a:latin typeface="Arial"/>
                <a:ea typeface="Arial"/>
                <a:cs typeface="Arial"/>
                <a:sym typeface="Arial"/>
              </a:defRPr>
            </a:lvl2pPr>
            <a:lvl3pPr marL="385763" marR="0" lvl="2" indent="0" algn="l" rtl="0">
              <a:spcBef>
                <a:spcPts val="0"/>
              </a:spcBef>
              <a:spcAft>
                <a:spcPts val="0"/>
              </a:spcAft>
              <a:defRPr sz="760" b="0" i="0" u="none" strike="noStrike" cap="none">
                <a:solidFill>
                  <a:schemeClr val="dk1"/>
                </a:solidFill>
                <a:latin typeface="Arial"/>
                <a:ea typeface="Arial"/>
                <a:cs typeface="Arial"/>
                <a:sym typeface="Arial"/>
              </a:defRPr>
            </a:lvl3pPr>
            <a:lvl4pPr marL="578644" marR="0" lvl="3" indent="0" algn="l" rtl="0">
              <a:spcBef>
                <a:spcPts val="0"/>
              </a:spcBef>
              <a:spcAft>
                <a:spcPts val="0"/>
              </a:spcAft>
              <a:defRPr sz="760" b="0" i="0" u="none" strike="noStrike" cap="none">
                <a:solidFill>
                  <a:schemeClr val="dk1"/>
                </a:solidFill>
                <a:latin typeface="Arial"/>
                <a:ea typeface="Arial"/>
                <a:cs typeface="Arial"/>
                <a:sym typeface="Arial"/>
              </a:defRPr>
            </a:lvl4pPr>
            <a:lvl5pPr marL="771525" marR="0" lvl="4" indent="0" algn="l" rtl="0">
              <a:spcBef>
                <a:spcPts val="0"/>
              </a:spcBef>
              <a:spcAft>
                <a:spcPts val="0"/>
              </a:spcAft>
              <a:defRPr sz="760" b="0" i="0" u="none" strike="noStrike" cap="none">
                <a:solidFill>
                  <a:schemeClr val="dk1"/>
                </a:solidFill>
                <a:latin typeface="Arial"/>
                <a:ea typeface="Arial"/>
                <a:cs typeface="Arial"/>
                <a:sym typeface="Arial"/>
              </a:defRPr>
            </a:lvl5pPr>
            <a:lvl6pPr marL="964406" marR="0" lvl="5" indent="0" algn="l" rtl="0">
              <a:spcBef>
                <a:spcPts val="0"/>
              </a:spcBef>
              <a:defRPr sz="760" b="0" i="0" u="none" strike="noStrike" cap="none">
                <a:solidFill>
                  <a:schemeClr val="dk1"/>
                </a:solidFill>
                <a:latin typeface="Arial"/>
                <a:ea typeface="Arial"/>
                <a:cs typeface="Arial"/>
                <a:sym typeface="Arial"/>
              </a:defRPr>
            </a:lvl6pPr>
            <a:lvl7pPr marL="1157288" marR="0" lvl="6" indent="0" algn="l" rtl="0">
              <a:spcBef>
                <a:spcPts val="0"/>
              </a:spcBef>
              <a:defRPr sz="760" b="0" i="0" u="none" strike="noStrike" cap="none">
                <a:solidFill>
                  <a:schemeClr val="dk1"/>
                </a:solidFill>
                <a:latin typeface="Arial"/>
                <a:ea typeface="Arial"/>
                <a:cs typeface="Arial"/>
                <a:sym typeface="Arial"/>
              </a:defRPr>
            </a:lvl7pPr>
            <a:lvl8pPr marL="1350169" marR="0" lvl="7" indent="0" algn="l" rtl="0">
              <a:spcBef>
                <a:spcPts val="0"/>
              </a:spcBef>
              <a:defRPr sz="760" b="0" i="0" u="none" strike="noStrike" cap="none">
                <a:solidFill>
                  <a:schemeClr val="dk1"/>
                </a:solidFill>
                <a:latin typeface="Arial"/>
                <a:ea typeface="Arial"/>
                <a:cs typeface="Arial"/>
                <a:sym typeface="Arial"/>
              </a:defRPr>
            </a:lvl8pPr>
            <a:lvl9pPr marL="1543050" marR="0" lvl="8" indent="0" algn="l" rtl="0">
              <a:spcBef>
                <a:spcPts val="0"/>
              </a:spcBef>
              <a:defRPr sz="760" b="0" i="0" u="none" strike="noStrike" cap="none">
                <a:solidFill>
                  <a:schemeClr val="dk1"/>
                </a:solidFill>
                <a:latin typeface="Arial"/>
                <a:ea typeface="Arial"/>
                <a:cs typeface="Arial"/>
                <a:sym typeface="Arial"/>
              </a:defRPr>
            </a:lvl9pPr>
          </a:lstStyle>
          <a:p>
            <a:endParaRPr lang="zh-TW" altLang="en-US"/>
          </a:p>
        </p:txBody>
      </p:sp>
      <p:sp>
        <p:nvSpPr>
          <p:cNvPr id="38" name="Shape 38"/>
          <p:cNvSpPr txBox="1">
            <a:spLocks noGrp="1"/>
          </p:cNvSpPr>
          <p:nvPr>
            <p:ph type="ftr" idx="11"/>
          </p:nvPr>
        </p:nvSpPr>
        <p:spPr>
          <a:xfrm>
            <a:off x="4165600" y="6248400"/>
            <a:ext cx="3860800" cy="457200"/>
          </a:xfrm>
          <a:prstGeom prst="rect">
            <a:avLst/>
          </a:prstGeom>
          <a:noFill/>
          <a:ln>
            <a:noFill/>
          </a:ln>
        </p:spPr>
        <p:txBody>
          <a:bodyPr lIns="91425" tIns="91425" rIns="91425" bIns="91425" anchor="b" anchorCtr="0"/>
          <a:lstStyle>
            <a:lvl1pPr marL="0" marR="0" lvl="0" indent="0" algn="ctr" rtl="0">
              <a:spcBef>
                <a:spcPts val="0"/>
              </a:spcBef>
              <a:spcAft>
                <a:spcPts val="0"/>
              </a:spcAft>
              <a:defRPr sz="506" b="0" i="0" u="none" strike="noStrike" cap="none">
                <a:solidFill>
                  <a:schemeClr val="dk1"/>
                </a:solidFill>
                <a:latin typeface="Garamond"/>
                <a:ea typeface="Garamond"/>
                <a:cs typeface="Garamond"/>
                <a:sym typeface="Garamond"/>
              </a:defRPr>
            </a:lvl1pPr>
            <a:lvl2pPr marL="192881" marR="0" lvl="1" indent="0" algn="l" rtl="0">
              <a:spcBef>
                <a:spcPts val="0"/>
              </a:spcBef>
              <a:spcAft>
                <a:spcPts val="0"/>
              </a:spcAft>
              <a:defRPr sz="760" b="0" i="0" u="none" strike="noStrike" cap="none">
                <a:solidFill>
                  <a:schemeClr val="dk1"/>
                </a:solidFill>
                <a:latin typeface="Arial"/>
                <a:ea typeface="Arial"/>
                <a:cs typeface="Arial"/>
                <a:sym typeface="Arial"/>
              </a:defRPr>
            </a:lvl2pPr>
            <a:lvl3pPr marL="385763" marR="0" lvl="2" indent="0" algn="l" rtl="0">
              <a:spcBef>
                <a:spcPts val="0"/>
              </a:spcBef>
              <a:spcAft>
                <a:spcPts val="0"/>
              </a:spcAft>
              <a:defRPr sz="760" b="0" i="0" u="none" strike="noStrike" cap="none">
                <a:solidFill>
                  <a:schemeClr val="dk1"/>
                </a:solidFill>
                <a:latin typeface="Arial"/>
                <a:ea typeface="Arial"/>
                <a:cs typeface="Arial"/>
                <a:sym typeface="Arial"/>
              </a:defRPr>
            </a:lvl3pPr>
            <a:lvl4pPr marL="578644" marR="0" lvl="3" indent="0" algn="l" rtl="0">
              <a:spcBef>
                <a:spcPts val="0"/>
              </a:spcBef>
              <a:spcAft>
                <a:spcPts val="0"/>
              </a:spcAft>
              <a:defRPr sz="760" b="0" i="0" u="none" strike="noStrike" cap="none">
                <a:solidFill>
                  <a:schemeClr val="dk1"/>
                </a:solidFill>
                <a:latin typeface="Arial"/>
                <a:ea typeface="Arial"/>
                <a:cs typeface="Arial"/>
                <a:sym typeface="Arial"/>
              </a:defRPr>
            </a:lvl4pPr>
            <a:lvl5pPr marL="771525" marR="0" lvl="4" indent="0" algn="l" rtl="0">
              <a:spcBef>
                <a:spcPts val="0"/>
              </a:spcBef>
              <a:spcAft>
                <a:spcPts val="0"/>
              </a:spcAft>
              <a:defRPr sz="760" b="0" i="0" u="none" strike="noStrike" cap="none">
                <a:solidFill>
                  <a:schemeClr val="dk1"/>
                </a:solidFill>
                <a:latin typeface="Arial"/>
                <a:ea typeface="Arial"/>
                <a:cs typeface="Arial"/>
                <a:sym typeface="Arial"/>
              </a:defRPr>
            </a:lvl5pPr>
            <a:lvl6pPr marL="964406" marR="0" lvl="5" indent="0" algn="l" rtl="0">
              <a:spcBef>
                <a:spcPts val="0"/>
              </a:spcBef>
              <a:defRPr sz="760" b="0" i="0" u="none" strike="noStrike" cap="none">
                <a:solidFill>
                  <a:schemeClr val="dk1"/>
                </a:solidFill>
                <a:latin typeface="Arial"/>
                <a:ea typeface="Arial"/>
                <a:cs typeface="Arial"/>
                <a:sym typeface="Arial"/>
              </a:defRPr>
            </a:lvl6pPr>
            <a:lvl7pPr marL="1157288" marR="0" lvl="6" indent="0" algn="l" rtl="0">
              <a:spcBef>
                <a:spcPts val="0"/>
              </a:spcBef>
              <a:defRPr sz="760" b="0" i="0" u="none" strike="noStrike" cap="none">
                <a:solidFill>
                  <a:schemeClr val="dk1"/>
                </a:solidFill>
                <a:latin typeface="Arial"/>
                <a:ea typeface="Arial"/>
                <a:cs typeface="Arial"/>
                <a:sym typeface="Arial"/>
              </a:defRPr>
            </a:lvl7pPr>
            <a:lvl8pPr marL="1350169" marR="0" lvl="7" indent="0" algn="l" rtl="0">
              <a:spcBef>
                <a:spcPts val="0"/>
              </a:spcBef>
              <a:defRPr sz="760" b="0" i="0" u="none" strike="noStrike" cap="none">
                <a:solidFill>
                  <a:schemeClr val="dk1"/>
                </a:solidFill>
                <a:latin typeface="Arial"/>
                <a:ea typeface="Arial"/>
                <a:cs typeface="Arial"/>
                <a:sym typeface="Arial"/>
              </a:defRPr>
            </a:lvl8pPr>
            <a:lvl9pPr marL="1543050" marR="0" lvl="8" indent="0" algn="l" rtl="0">
              <a:spcBef>
                <a:spcPts val="0"/>
              </a:spcBef>
              <a:defRPr sz="760" b="0" i="0" u="none" strike="noStrike" cap="none">
                <a:solidFill>
                  <a:schemeClr val="dk1"/>
                </a:solidFill>
                <a:latin typeface="Arial"/>
                <a:ea typeface="Arial"/>
                <a:cs typeface="Arial"/>
                <a:sym typeface="Arial"/>
              </a:defRPr>
            </a:lvl9pPr>
          </a:lstStyle>
          <a:p>
            <a:endParaRPr lang="zh-TW" altLang="en-US"/>
          </a:p>
        </p:txBody>
      </p:sp>
    </p:spTree>
    <p:extLst>
      <p:ext uri="{BB962C8B-B14F-4D97-AF65-F5344CB8AC3E}">
        <p14:creationId xmlns:p14="http://schemas.microsoft.com/office/powerpoint/2010/main" val="30994768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Shape 39"/>
        <p:cNvGrpSpPr/>
        <p:nvPr/>
      </p:nvGrpSpPr>
      <p:grpSpPr>
        <a:xfrm>
          <a:off x="0" y="0"/>
          <a:ext cx="0" cy="0"/>
          <a:chOff x="0" y="0"/>
          <a:chExt cx="0" cy="0"/>
        </a:xfrm>
      </p:grpSpPr>
      <p:sp>
        <p:nvSpPr>
          <p:cNvPr id="40" name="Shape 40"/>
          <p:cNvSpPr txBox="1">
            <a:spLocks noGrp="1"/>
          </p:cNvSpPr>
          <p:nvPr>
            <p:ph type="title"/>
          </p:nvPr>
        </p:nvSpPr>
        <p:spPr>
          <a:xfrm>
            <a:off x="609600" y="277819"/>
            <a:ext cx="10972800" cy="1139825"/>
          </a:xfrm>
          <a:prstGeom prst="rect">
            <a:avLst/>
          </a:prstGeom>
          <a:noFill/>
          <a:ln>
            <a:noFill/>
          </a:ln>
        </p:spPr>
        <p:txBody>
          <a:bodyPr lIns="91425" tIns="91425" rIns="91425" bIns="91425" anchor="t" anchorCtr="0"/>
          <a:lstStyle>
            <a:lvl1pPr lvl="0" algn="l" rtl="0">
              <a:spcBef>
                <a:spcPts val="0"/>
              </a:spcBef>
              <a:spcAft>
                <a:spcPts val="0"/>
              </a:spcAft>
              <a:defRPr sz="2400" b="1">
                <a:solidFill>
                  <a:srgbClr val="003366"/>
                </a:solidFill>
                <a:latin typeface="Garamond"/>
                <a:ea typeface="Garamond"/>
                <a:cs typeface="Garamond"/>
                <a:sym typeface="Garamond"/>
              </a:defRPr>
            </a:lvl1pPr>
            <a:lvl2pPr lvl="1" algn="l" rtl="0">
              <a:spcBef>
                <a:spcPts val="0"/>
              </a:spcBef>
              <a:spcAft>
                <a:spcPts val="0"/>
              </a:spcAft>
              <a:defRPr sz="1772" b="1">
                <a:solidFill>
                  <a:srgbClr val="003366"/>
                </a:solidFill>
                <a:latin typeface="Garamond"/>
                <a:ea typeface="Garamond"/>
                <a:cs typeface="Garamond"/>
                <a:sym typeface="Garamond"/>
              </a:defRPr>
            </a:lvl2pPr>
            <a:lvl3pPr lvl="2" algn="l" rtl="0">
              <a:spcBef>
                <a:spcPts val="0"/>
              </a:spcBef>
              <a:spcAft>
                <a:spcPts val="0"/>
              </a:spcAft>
              <a:defRPr sz="1772" b="1">
                <a:solidFill>
                  <a:srgbClr val="003366"/>
                </a:solidFill>
                <a:latin typeface="Garamond"/>
                <a:ea typeface="Garamond"/>
                <a:cs typeface="Garamond"/>
                <a:sym typeface="Garamond"/>
              </a:defRPr>
            </a:lvl3pPr>
            <a:lvl4pPr lvl="3" algn="l" rtl="0">
              <a:spcBef>
                <a:spcPts val="0"/>
              </a:spcBef>
              <a:spcAft>
                <a:spcPts val="0"/>
              </a:spcAft>
              <a:defRPr sz="1772" b="1">
                <a:solidFill>
                  <a:srgbClr val="003366"/>
                </a:solidFill>
                <a:latin typeface="Garamond"/>
                <a:ea typeface="Garamond"/>
                <a:cs typeface="Garamond"/>
                <a:sym typeface="Garamond"/>
              </a:defRPr>
            </a:lvl4pPr>
            <a:lvl5pPr lvl="4" algn="l" rtl="0">
              <a:spcBef>
                <a:spcPts val="0"/>
              </a:spcBef>
              <a:spcAft>
                <a:spcPts val="0"/>
              </a:spcAft>
              <a:defRPr sz="1772" b="1">
                <a:solidFill>
                  <a:srgbClr val="003366"/>
                </a:solidFill>
                <a:latin typeface="Garamond"/>
                <a:ea typeface="Garamond"/>
                <a:cs typeface="Garamond"/>
                <a:sym typeface="Garamond"/>
              </a:defRPr>
            </a:lvl5pPr>
            <a:lvl6pPr marL="192881" lvl="5" algn="l" rtl="0">
              <a:spcBef>
                <a:spcPts val="0"/>
              </a:spcBef>
              <a:spcAft>
                <a:spcPts val="0"/>
              </a:spcAft>
              <a:defRPr sz="1772" b="1">
                <a:solidFill>
                  <a:srgbClr val="003366"/>
                </a:solidFill>
                <a:latin typeface="Garamond"/>
                <a:ea typeface="Garamond"/>
                <a:cs typeface="Garamond"/>
                <a:sym typeface="Garamond"/>
              </a:defRPr>
            </a:lvl6pPr>
            <a:lvl7pPr marL="385763" lvl="6" algn="l" rtl="0">
              <a:spcBef>
                <a:spcPts val="0"/>
              </a:spcBef>
              <a:spcAft>
                <a:spcPts val="0"/>
              </a:spcAft>
              <a:defRPr sz="1772" b="1">
                <a:solidFill>
                  <a:srgbClr val="003366"/>
                </a:solidFill>
                <a:latin typeface="Garamond"/>
                <a:ea typeface="Garamond"/>
                <a:cs typeface="Garamond"/>
                <a:sym typeface="Garamond"/>
              </a:defRPr>
            </a:lvl7pPr>
            <a:lvl8pPr marL="578644" lvl="7" algn="l" rtl="0">
              <a:spcBef>
                <a:spcPts val="0"/>
              </a:spcBef>
              <a:spcAft>
                <a:spcPts val="0"/>
              </a:spcAft>
              <a:defRPr sz="1772" b="1">
                <a:solidFill>
                  <a:srgbClr val="003366"/>
                </a:solidFill>
                <a:latin typeface="Garamond"/>
                <a:ea typeface="Garamond"/>
                <a:cs typeface="Garamond"/>
                <a:sym typeface="Garamond"/>
              </a:defRPr>
            </a:lvl8pPr>
            <a:lvl9pPr marL="771525" lvl="8" algn="l" rtl="0">
              <a:spcBef>
                <a:spcPts val="0"/>
              </a:spcBef>
              <a:spcAft>
                <a:spcPts val="0"/>
              </a:spcAft>
              <a:defRPr sz="1772" b="1">
                <a:solidFill>
                  <a:srgbClr val="003366"/>
                </a:solidFill>
                <a:latin typeface="Garamond"/>
                <a:ea typeface="Garamond"/>
                <a:cs typeface="Garamond"/>
                <a:sym typeface="Garamond"/>
              </a:defRPr>
            </a:lvl9pPr>
          </a:lstStyle>
          <a:p>
            <a:r>
              <a:rPr lang="zh-TW" altLang="en-US"/>
              <a:t>按一下以編輯母片標題樣式</a:t>
            </a:r>
            <a:endParaRPr dirty="0"/>
          </a:p>
        </p:txBody>
      </p:sp>
      <p:sp>
        <p:nvSpPr>
          <p:cNvPr id="41" name="Shape 41"/>
          <p:cNvSpPr txBox="1">
            <a:spLocks noGrp="1"/>
          </p:cNvSpPr>
          <p:nvPr>
            <p:ph type="body" idx="1"/>
          </p:nvPr>
        </p:nvSpPr>
        <p:spPr>
          <a:xfrm>
            <a:off x="624421" y="1628775"/>
            <a:ext cx="5384799" cy="4530724"/>
          </a:xfrm>
          <a:prstGeom prst="rect">
            <a:avLst/>
          </a:prstGeom>
          <a:noFill/>
          <a:ln>
            <a:noFill/>
          </a:ln>
        </p:spPr>
        <p:txBody>
          <a:bodyPr lIns="91425" tIns="91425" rIns="91425" bIns="91425" anchor="t" anchorCtr="0"/>
          <a:lstStyle>
            <a:lvl1pPr lvl="0" rtl="0">
              <a:spcBef>
                <a:spcPts val="0"/>
              </a:spcBef>
              <a:defRPr sz="1181"/>
            </a:lvl1pPr>
            <a:lvl2pPr lvl="1" rtl="0">
              <a:spcBef>
                <a:spcPts val="0"/>
              </a:spcBef>
              <a:defRPr sz="1013"/>
            </a:lvl2pPr>
            <a:lvl3pPr lvl="2" rtl="0">
              <a:spcBef>
                <a:spcPts val="0"/>
              </a:spcBef>
              <a:defRPr sz="844"/>
            </a:lvl3pPr>
            <a:lvl4pPr lvl="3" rtl="0">
              <a:spcBef>
                <a:spcPts val="0"/>
              </a:spcBef>
              <a:defRPr sz="760"/>
            </a:lvl4pPr>
            <a:lvl5pPr lvl="4" rtl="0">
              <a:spcBef>
                <a:spcPts val="0"/>
              </a:spcBef>
              <a:defRPr sz="760"/>
            </a:lvl5pPr>
            <a:lvl6pPr lvl="5" rtl="0">
              <a:spcBef>
                <a:spcPts val="0"/>
              </a:spcBef>
              <a:defRPr sz="760"/>
            </a:lvl6pPr>
            <a:lvl7pPr lvl="6" rtl="0">
              <a:spcBef>
                <a:spcPts val="0"/>
              </a:spcBef>
              <a:defRPr sz="760"/>
            </a:lvl7pPr>
            <a:lvl8pPr lvl="7" rtl="0">
              <a:spcBef>
                <a:spcPts val="0"/>
              </a:spcBef>
              <a:defRPr sz="760"/>
            </a:lvl8pPr>
            <a:lvl9pPr lvl="8" rtl="0">
              <a:spcBef>
                <a:spcPts val="0"/>
              </a:spcBef>
              <a:defRPr sz="760"/>
            </a:lvl9pPr>
          </a:lstStyle>
          <a:p>
            <a:pPr lvl="0"/>
            <a:r>
              <a:rPr lang="zh-TW" altLang="en-US"/>
              <a:t>按一下以編輯母片文字樣式</a:t>
            </a:r>
          </a:p>
        </p:txBody>
      </p:sp>
      <p:sp>
        <p:nvSpPr>
          <p:cNvPr id="42" name="Shape 42"/>
          <p:cNvSpPr txBox="1">
            <a:spLocks noGrp="1"/>
          </p:cNvSpPr>
          <p:nvPr>
            <p:ph type="body" idx="2"/>
          </p:nvPr>
        </p:nvSpPr>
        <p:spPr>
          <a:xfrm>
            <a:off x="6212421" y="1628775"/>
            <a:ext cx="5384799" cy="4530724"/>
          </a:xfrm>
          <a:prstGeom prst="rect">
            <a:avLst/>
          </a:prstGeom>
          <a:noFill/>
          <a:ln>
            <a:noFill/>
          </a:ln>
        </p:spPr>
        <p:txBody>
          <a:bodyPr lIns="91425" tIns="91425" rIns="91425" bIns="91425" anchor="t" anchorCtr="0"/>
          <a:lstStyle>
            <a:lvl1pPr lvl="0" rtl="0">
              <a:spcBef>
                <a:spcPts val="0"/>
              </a:spcBef>
              <a:defRPr sz="1181"/>
            </a:lvl1pPr>
            <a:lvl2pPr lvl="1" rtl="0">
              <a:spcBef>
                <a:spcPts val="0"/>
              </a:spcBef>
              <a:defRPr sz="1013"/>
            </a:lvl2pPr>
            <a:lvl3pPr lvl="2" rtl="0">
              <a:spcBef>
                <a:spcPts val="0"/>
              </a:spcBef>
              <a:defRPr sz="844"/>
            </a:lvl3pPr>
            <a:lvl4pPr lvl="3" rtl="0">
              <a:spcBef>
                <a:spcPts val="0"/>
              </a:spcBef>
              <a:defRPr sz="760"/>
            </a:lvl4pPr>
            <a:lvl5pPr lvl="4" rtl="0">
              <a:spcBef>
                <a:spcPts val="0"/>
              </a:spcBef>
              <a:defRPr sz="760"/>
            </a:lvl5pPr>
            <a:lvl6pPr lvl="5" rtl="0">
              <a:spcBef>
                <a:spcPts val="0"/>
              </a:spcBef>
              <a:defRPr sz="760"/>
            </a:lvl6pPr>
            <a:lvl7pPr lvl="6" rtl="0">
              <a:spcBef>
                <a:spcPts val="0"/>
              </a:spcBef>
              <a:defRPr sz="760"/>
            </a:lvl7pPr>
            <a:lvl8pPr lvl="7" rtl="0">
              <a:spcBef>
                <a:spcPts val="0"/>
              </a:spcBef>
              <a:defRPr sz="760"/>
            </a:lvl8pPr>
            <a:lvl9pPr lvl="8" rtl="0">
              <a:spcBef>
                <a:spcPts val="0"/>
              </a:spcBef>
              <a:defRPr sz="760"/>
            </a:lvl9pPr>
          </a:lstStyle>
          <a:p>
            <a:pPr lvl="0"/>
            <a:r>
              <a:rPr lang="zh-TW" altLang="en-US"/>
              <a:t>按一下以編輯母片文字樣式</a:t>
            </a:r>
          </a:p>
        </p:txBody>
      </p:sp>
      <p:sp>
        <p:nvSpPr>
          <p:cNvPr id="43" name="Shape 43"/>
          <p:cNvSpPr txBox="1">
            <a:spLocks noGrp="1"/>
          </p:cNvSpPr>
          <p:nvPr>
            <p:ph type="dt" idx="10"/>
          </p:nvPr>
        </p:nvSpPr>
        <p:spPr>
          <a:xfrm>
            <a:off x="609605" y="6243637"/>
            <a:ext cx="2844799" cy="457200"/>
          </a:xfrm>
          <a:prstGeom prst="rect">
            <a:avLst/>
          </a:prstGeom>
          <a:noFill/>
          <a:ln>
            <a:noFill/>
          </a:ln>
        </p:spPr>
        <p:txBody>
          <a:bodyPr lIns="91425" tIns="91425" rIns="91425" bIns="91425" anchor="b" anchorCtr="0"/>
          <a:lstStyle>
            <a:lvl1pPr marL="0" marR="0" lvl="0" indent="0" algn="l" rtl="0">
              <a:spcBef>
                <a:spcPts val="0"/>
              </a:spcBef>
              <a:spcAft>
                <a:spcPts val="0"/>
              </a:spcAft>
              <a:defRPr sz="844" b="0" i="0" u="none" strike="noStrike" cap="none">
                <a:solidFill>
                  <a:schemeClr val="dk1"/>
                </a:solidFill>
                <a:latin typeface="Garamond"/>
                <a:ea typeface="Garamond"/>
                <a:cs typeface="Garamond"/>
                <a:sym typeface="Garamond"/>
              </a:defRPr>
            </a:lvl1pPr>
            <a:lvl2pPr marL="192881" marR="0" lvl="1" indent="0" algn="l" rtl="0">
              <a:spcBef>
                <a:spcPts val="0"/>
              </a:spcBef>
              <a:spcAft>
                <a:spcPts val="0"/>
              </a:spcAft>
              <a:defRPr sz="760" b="0" i="0" u="none" strike="noStrike" cap="none">
                <a:solidFill>
                  <a:schemeClr val="dk1"/>
                </a:solidFill>
                <a:latin typeface="Arial"/>
                <a:ea typeface="Arial"/>
                <a:cs typeface="Arial"/>
                <a:sym typeface="Arial"/>
              </a:defRPr>
            </a:lvl2pPr>
            <a:lvl3pPr marL="385763" marR="0" lvl="2" indent="0" algn="l" rtl="0">
              <a:spcBef>
                <a:spcPts val="0"/>
              </a:spcBef>
              <a:spcAft>
                <a:spcPts val="0"/>
              </a:spcAft>
              <a:defRPr sz="760" b="0" i="0" u="none" strike="noStrike" cap="none">
                <a:solidFill>
                  <a:schemeClr val="dk1"/>
                </a:solidFill>
                <a:latin typeface="Arial"/>
                <a:ea typeface="Arial"/>
                <a:cs typeface="Arial"/>
                <a:sym typeface="Arial"/>
              </a:defRPr>
            </a:lvl3pPr>
            <a:lvl4pPr marL="578644" marR="0" lvl="3" indent="0" algn="l" rtl="0">
              <a:spcBef>
                <a:spcPts val="0"/>
              </a:spcBef>
              <a:spcAft>
                <a:spcPts val="0"/>
              </a:spcAft>
              <a:defRPr sz="760" b="0" i="0" u="none" strike="noStrike" cap="none">
                <a:solidFill>
                  <a:schemeClr val="dk1"/>
                </a:solidFill>
                <a:latin typeface="Arial"/>
                <a:ea typeface="Arial"/>
                <a:cs typeface="Arial"/>
                <a:sym typeface="Arial"/>
              </a:defRPr>
            </a:lvl4pPr>
            <a:lvl5pPr marL="771525" marR="0" lvl="4" indent="0" algn="l" rtl="0">
              <a:spcBef>
                <a:spcPts val="0"/>
              </a:spcBef>
              <a:spcAft>
                <a:spcPts val="0"/>
              </a:spcAft>
              <a:defRPr sz="760" b="0" i="0" u="none" strike="noStrike" cap="none">
                <a:solidFill>
                  <a:schemeClr val="dk1"/>
                </a:solidFill>
                <a:latin typeface="Arial"/>
                <a:ea typeface="Arial"/>
                <a:cs typeface="Arial"/>
                <a:sym typeface="Arial"/>
              </a:defRPr>
            </a:lvl5pPr>
            <a:lvl6pPr marL="964406" marR="0" lvl="5" indent="0" algn="l" rtl="0">
              <a:spcBef>
                <a:spcPts val="0"/>
              </a:spcBef>
              <a:defRPr sz="760" b="0" i="0" u="none" strike="noStrike" cap="none">
                <a:solidFill>
                  <a:schemeClr val="dk1"/>
                </a:solidFill>
                <a:latin typeface="Arial"/>
                <a:ea typeface="Arial"/>
                <a:cs typeface="Arial"/>
                <a:sym typeface="Arial"/>
              </a:defRPr>
            </a:lvl6pPr>
            <a:lvl7pPr marL="1157288" marR="0" lvl="6" indent="0" algn="l" rtl="0">
              <a:spcBef>
                <a:spcPts val="0"/>
              </a:spcBef>
              <a:defRPr sz="760" b="0" i="0" u="none" strike="noStrike" cap="none">
                <a:solidFill>
                  <a:schemeClr val="dk1"/>
                </a:solidFill>
                <a:latin typeface="Arial"/>
                <a:ea typeface="Arial"/>
                <a:cs typeface="Arial"/>
                <a:sym typeface="Arial"/>
              </a:defRPr>
            </a:lvl7pPr>
            <a:lvl8pPr marL="1350169" marR="0" lvl="7" indent="0" algn="l" rtl="0">
              <a:spcBef>
                <a:spcPts val="0"/>
              </a:spcBef>
              <a:defRPr sz="760" b="0" i="0" u="none" strike="noStrike" cap="none">
                <a:solidFill>
                  <a:schemeClr val="dk1"/>
                </a:solidFill>
                <a:latin typeface="Arial"/>
                <a:ea typeface="Arial"/>
                <a:cs typeface="Arial"/>
                <a:sym typeface="Arial"/>
              </a:defRPr>
            </a:lvl8pPr>
            <a:lvl9pPr marL="1543050" marR="0" lvl="8" indent="0" algn="l" rtl="0">
              <a:spcBef>
                <a:spcPts val="0"/>
              </a:spcBef>
              <a:defRPr sz="760" b="0" i="0" u="none" strike="noStrike" cap="none">
                <a:solidFill>
                  <a:schemeClr val="dk1"/>
                </a:solidFill>
                <a:latin typeface="Arial"/>
                <a:ea typeface="Arial"/>
                <a:cs typeface="Arial"/>
                <a:sym typeface="Arial"/>
              </a:defRPr>
            </a:lvl9pPr>
          </a:lstStyle>
          <a:p>
            <a:endParaRPr lang="zh-TW" altLang="en-US"/>
          </a:p>
        </p:txBody>
      </p:sp>
      <p:sp>
        <p:nvSpPr>
          <p:cNvPr id="44" name="Shape 44"/>
          <p:cNvSpPr txBox="1">
            <a:spLocks noGrp="1"/>
          </p:cNvSpPr>
          <p:nvPr>
            <p:ph type="ftr" idx="11"/>
          </p:nvPr>
        </p:nvSpPr>
        <p:spPr>
          <a:xfrm>
            <a:off x="4165600" y="6248400"/>
            <a:ext cx="3860800" cy="457200"/>
          </a:xfrm>
          <a:prstGeom prst="rect">
            <a:avLst/>
          </a:prstGeom>
          <a:noFill/>
          <a:ln>
            <a:noFill/>
          </a:ln>
        </p:spPr>
        <p:txBody>
          <a:bodyPr lIns="91425" tIns="91425" rIns="91425" bIns="91425" anchor="b" anchorCtr="0"/>
          <a:lstStyle>
            <a:lvl1pPr marL="0" marR="0" lvl="0" indent="0" algn="ctr" rtl="0">
              <a:spcBef>
                <a:spcPts val="0"/>
              </a:spcBef>
              <a:spcAft>
                <a:spcPts val="0"/>
              </a:spcAft>
              <a:defRPr sz="506" b="0" i="0" u="none" strike="noStrike" cap="none">
                <a:solidFill>
                  <a:schemeClr val="dk1"/>
                </a:solidFill>
                <a:latin typeface="Garamond"/>
                <a:ea typeface="Garamond"/>
                <a:cs typeface="Garamond"/>
                <a:sym typeface="Garamond"/>
              </a:defRPr>
            </a:lvl1pPr>
            <a:lvl2pPr marL="192881" marR="0" lvl="1" indent="0" algn="l" rtl="0">
              <a:spcBef>
                <a:spcPts val="0"/>
              </a:spcBef>
              <a:spcAft>
                <a:spcPts val="0"/>
              </a:spcAft>
              <a:defRPr sz="760" b="0" i="0" u="none" strike="noStrike" cap="none">
                <a:solidFill>
                  <a:schemeClr val="dk1"/>
                </a:solidFill>
                <a:latin typeface="Arial"/>
                <a:ea typeface="Arial"/>
                <a:cs typeface="Arial"/>
                <a:sym typeface="Arial"/>
              </a:defRPr>
            </a:lvl2pPr>
            <a:lvl3pPr marL="385763" marR="0" lvl="2" indent="0" algn="l" rtl="0">
              <a:spcBef>
                <a:spcPts val="0"/>
              </a:spcBef>
              <a:spcAft>
                <a:spcPts val="0"/>
              </a:spcAft>
              <a:defRPr sz="760" b="0" i="0" u="none" strike="noStrike" cap="none">
                <a:solidFill>
                  <a:schemeClr val="dk1"/>
                </a:solidFill>
                <a:latin typeface="Arial"/>
                <a:ea typeface="Arial"/>
                <a:cs typeface="Arial"/>
                <a:sym typeface="Arial"/>
              </a:defRPr>
            </a:lvl3pPr>
            <a:lvl4pPr marL="578644" marR="0" lvl="3" indent="0" algn="l" rtl="0">
              <a:spcBef>
                <a:spcPts val="0"/>
              </a:spcBef>
              <a:spcAft>
                <a:spcPts val="0"/>
              </a:spcAft>
              <a:defRPr sz="760" b="0" i="0" u="none" strike="noStrike" cap="none">
                <a:solidFill>
                  <a:schemeClr val="dk1"/>
                </a:solidFill>
                <a:latin typeface="Arial"/>
                <a:ea typeface="Arial"/>
                <a:cs typeface="Arial"/>
                <a:sym typeface="Arial"/>
              </a:defRPr>
            </a:lvl4pPr>
            <a:lvl5pPr marL="771525" marR="0" lvl="4" indent="0" algn="l" rtl="0">
              <a:spcBef>
                <a:spcPts val="0"/>
              </a:spcBef>
              <a:spcAft>
                <a:spcPts val="0"/>
              </a:spcAft>
              <a:defRPr sz="760" b="0" i="0" u="none" strike="noStrike" cap="none">
                <a:solidFill>
                  <a:schemeClr val="dk1"/>
                </a:solidFill>
                <a:latin typeface="Arial"/>
                <a:ea typeface="Arial"/>
                <a:cs typeface="Arial"/>
                <a:sym typeface="Arial"/>
              </a:defRPr>
            </a:lvl5pPr>
            <a:lvl6pPr marL="964406" marR="0" lvl="5" indent="0" algn="l" rtl="0">
              <a:spcBef>
                <a:spcPts val="0"/>
              </a:spcBef>
              <a:defRPr sz="760" b="0" i="0" u="none" strike="noStrike" cap="none">
                <a:solidFill>
                  <a:schemeClr val="dk1"/>
                </a:solidFill>
                <a:latin typeface="Arial"/>
                <a:ea typeface="Arial"/>
                <a:cs typeface="Arial"/>
                <a:sym typeface="Arial"/>
              </a:defRPr>
            </a:lvl6pPr>
            <a:lvl7pPr marL="1157288" marR="0" lvl="6" indent="0" algn="l" rtl="0">
              <a:spcBef>
                <a:spcPts val="0"/>
              </a:spcBef>
              <a:defRPr sz="760" b="0" i="0" u="none" strike="noStrike" cap="none">
                <a:solidFill>
                  <a:schemeClr val="dk1"/>
                </a:solidFill>
                <a:latin typeface="Arial"/>
                <a:ea typeface="Arial"/>
                <a:cs typeface="Arial"/>
                <a:sym typeface="Arial"/>
              </a:defRPr>
            </a:lvl7pPr>
            <a:lvl8pPr marL="1350169" marR="0" lvl="7" indent="0" algn="l" rtl="0">
              <a:spcBef>
                <a:spcPts val="0"/>
              </a:spcBef>
              <a:defRPr sz="760" b="0" i="0" u="none" strike="noStrike" cap="none">
                <a:solidFill>
                  <a:schemeClr val="dk1"/>
                </a:solidFill>
                <a:latin typeface="Arial"/>
                <a:ea typeface="Arial"/>
                <a:cs typeface="Arial"/>
                <a:sym typeface="Arial"/>
              </a:defRPr>
            </a:lvl8pPr>
            <a:lvl9pPr marL="1543050" marR="0" lvl="8" indent="0" algn="l" rtl="0">
              <a:spcBef>
                <a:spcPts val="0"/>
              </a:spcBef>
              <a:defRPr sz="760" b="0" i="0" u="none" strike="noStrike" cap="none">
                <a:solidFill>
                  <a:schemeClr val="dk1"/>
                </a:solidFill>
                <a:latin typeface="Arial"/>
                <a:ea typeface="Arial"/>
                <a:cs typeface="Arial"/>
                <a:sym typeface="Arial"/>
              </a:defRPr>
            </a:lvl9pPr>
          </a:lstStyle>
          <a:p>
            <a:endParaRPr lang="zh-TW" altLang="en-US"/>
          </a:p>
        </p:txBody>
      </p:sp>
    </p:spTree>
    <p:extLst>
      <p:ext uri="{BB962C8B-B14F-4D97-AF65-F5344CB8AC3E}">
        <p14:creationId xmlns:p14="http://schemas.microsoft.com/office/powerpoint/2010/main" val="1835985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Shape 45"/>
        <p:cNvGrpSpPr/>
        <p:nvPr/>
      </p:nvGrpSpPr>
      <p:grpSpPr>
        <a:xfrm>
          <a:off x="0" y="0"/>
          <a:ext cx="0" cy="0"/>
          <a:chOff x="0" y="0"/>
          <a:chExt cx="0" cy="0"/>
        </a:xfrm>
      </p:grpSpPr>
      <p:sp>
        <p:nvSpPr>
          <p:cNvPr id="46" name="Shape 46"/>
          <p:cNvSpPr txBox="1">
            <a:spLocks noGrp="1"/>
          </p:cNvSpPr>
          <p:nvPr>
            <p:ph type="title"/>
          </p:nvPr>
        </p:nvSpPr>
        <p:spPr>
          <a:xfrm>
            <a:off x="609600" y="274637"/>
            <a:ext cx="10972800" cy="1143000"/>
          </a:xfrm>
          <a:prstGeom prst="rect">
            <a:avLst/>
          </a:prstGeom>
          <a:noFill/>
          <a:ln>
            <a:noFill/>
          </a:ln>
        </p:spPr>
        <p:txBody>
          <a:bodyPr lIns="91425" tIns="91425" rIns="91425" bIns="91425" anchor="t" anchorCtr="0"/>
          <a:lstStyle>
            <a:lvl1pPr lvl="0" rtl="0">
              <a:spcBef>
                <a:spcPts val="0"/>
              </a:spcBef>
              <a:defRPr/>
            </a:lvl1pPr>
            <a:lvl2pPr lvl="1" rtl="0">
              <a:spcBef>
                <a:spcPts val="0"/>
              </a:spcBef>
              <a:defRPr sz="1772" b="1">
                <a:solidFill>
                  <a:srgbClr val="003366"/>
                </a:solidFill>
                <a:latin typeface="Garamond"/>
                <a:ea typeface="Garamond"/>
                <a:cs typeface="Garamond"/>
                <a:sym typeface="Garamond"/>
              </a:defRPr>
            </a:lvl2pPr>
            <a:lvl3pPr lvl="2" rtl="0">
              <a:spcBef>
                <a:spcPts val="0"/>
              </a:spcBef>
              <a:defRPr sz="1772" b="1">
                <a:solidFill>
                  <a:srgbClr val="003366"/>
                </a:solidFill>
                <a:latin typeface="Garamond"/>
                <a:ea typeface="Garamond"/>
                <a:cs typeface="Garamond"/>
                <a:sym typeface="Garamond"/>
              </a:defRPr>
            </a:lvl3pPr>
            <a:lvl4pPr lvl="3" rtl="0">
              <a:spcBef>
                <a:spcPts val="0"/>
              </a:spcBef>
              <a:defRPr sz="1772" b="1">
                <a:solidFill>
                  <a:srgbClr val="003366"/>
                </a:solidFill>
                <a:latin typeface="Garamond"/>
                <a:ea typeface="Garamond"/>
                <a:cs typeface="Garamond"/>
                <a:sym typeface="Garamond"/>
              </a:defRPr>
            </a:lvl4pPr>
            <a:lvl5pPr lvl="4" rtl="0">
              <a:spcBef>
                <a:spcPts val="0"/>
              </a:spcBef>
              <a:defRPr sz="1772" b="1">
                <a:solidFill>
                  <a:srgbClr val="003366"/>
                </a:solidFill>
                <a:latin typeface="Garamond"/>
                <a:ea typeface="Garamond"/>
                <a:cs typeface="Garamond"/>
                <a:sym typeface="Garamond"/>
              </a:defRPr>
            </a:lvl5pPr>
            <a:lvl6pPr lvl="5" rtl="0">
              <a:spcBef>
                <a:spcPts val="0"/>
              </a:spcBef>
              <a:defRPr sz="1772" b="1">
                <a:solidFill>
                  <a:srgbClr val="003366"/>
                </a:solidFill>
                <a:latin typeface="Garamond"/>
                <a:ea typeface="Garamond"/>
                <a:cs typeface="Garamond"/>
                <a:sym typeface="Garamond"/>
              </a:defRPr>
            </a:lvl6pPr>
            <a:lvl7pPr lvl="6" rtl="0">
              <a:spcBef>
                <a:spcPts val="0"/>
              </a:spcBef>
              <a:defRPr sz="1772" b="1">
                <a:solidFill>
                  <a:srgbClr val="003366"/>
                </a:solidFill>
                <a:latin typeface="Garamond"/>
                <a:ea typeface="Garamond"/>
                <a:cs typeface="Garamond"/>
                <a:sym typeface="Garamond"/>
              </a:defRPr>
            </a:lvl7pPr>
            <a:lvl8pPr lvl="7" rtl="0">
              <a:spcBef>
                <a:spcPts val="0"/>
              </a:spcBef>
              <a:defRPr sz="1772" b="1">
                <a:solidFill>
                  <a:srgbClr val="003366"/>
                </a:solidFill>
                <a:latin typeface="Garamond"/>
                <a:ea typeface="Garamond"/>
                <a:cs typeface="Garamond"/>
                <a:sym typeface="Garamond"/>
              </a:defRPr>
            </a:lvl8pPr>
            <a:lvl9pPr lvl="8" rtl="0">
              <a:spcBef>
                <a:spcPts val="0"/>
              </a:spcBef>
              <a:defRPr sz="1772" b="1">
                <a:solidFill>
                  <a:srgbClr val="003366"/>
                </a:solidFill>
                <a:latin typeface="Garamond"/>
                <a:ea typeface="Garamond"/>
                <a:cs typeface="Garamond"/>
                <a:sym typeface="Garamond"/>
              </a:defRPr>
            </a:lvl9pPr>
          </a:lstStyle>
          <a:p>
            <a:r>
              <a:rPr lang="zh-TW" altLang="en-US"/>
              <a:t>按一下以編輯母片標題樣式</a:t>
            </a:r>
            <a:endParaRPr/>
          </a:p>
        </p:txBody>
      </p:sp>
      <p:sp>
        <p:nvSpPr>
          <p:cNvPr id="47" name="Shape 47"/>
          <p:cNvSpPr txBox="1">
            <a:spLocks noGrp="1"/>
          </p:cNvSpPr>
          <p:nvPr>
            <p:ph type="body" idx="1"/>
          </p:nvPr>
        </p:nvSpPr>
        <p:spPr>
          <a:xfrm>
            <a:off x="609603" y="1535112"/>
            <a:ext cx="5386916" cy="639762"/>
          </a:xfrm>
          <a:prstGeom prst="rect">
            <a:avLst/>
          </a:prstGeom>
          <a:noFill/>
          <a:ln>
            <a:noFill/>
          </a:ln>
        </p:spPr>
        <p:txBody>
          <a:bodyPr lIns="91425" tIns="91425" rIns="91425" bIns="91425" anchor="b" anchorCtr="0"/>
          <a:lstStyle>
            <a:lvl1pPr marL="0" lvl="0" indent="0" rtl="0">
              <a:spcBef>
                <a:spcPts val="0"/>
              </a:spcBef>
              <a:buFont typeface="Arial"/>
              <a:buNone/>
              <a:defRPr sz="1013" b="1"/>
            </a:lvl1pPr>
            <a:lvl2pPr marL="192881" lvl="1" indent="0" rtl="0">
              <a:spcBef>
                <a:spcPts val="0"/>
              </a:spcBef>
              <a:buFont typeface="Arial"/>
              <a:buNone/>
              <a:defRPr sz="844" b="1"/>
            </a:lvl2pPr>
            <a:lvl3pPr marL="385763" lvl="2" indent="0" rtl="0">
              <a:spcBef>
                <a:spcPts val="0"/>
              </a:spcBef>
              <a:buFont typeface="Arial"/>
              <a:buNone/>
              <a:defRPr sz="760" b="1"/>
            </a:lvl3pPr>
            <a:lvl4pPr marL="578644" lvl="3" indent="0" rtl="0">
              <a:spcBef>
                <a:spcPts val="0"/>
              </a:spcBef>
              <a:buFont typeface="Arial"/>
              <a:buNone/>
              <a:defRPr sz="675" b="1"/>
            </a:lvl4pPr>
            <a:lvl5pPr marL="771525" lvl="4" indent="0" rtl="0">
              <a:spcBef>
                <a:spcPts val="0"/>
              </a:spcBef>
              <a:buFont typeface="Arial"/>
              <a:buNone/>
              <a:defRPr sz="675" b="1"/>
            </a:lvl5pPr>
            <a:lvl6pPr marL="964406" lvl="5" indent="0" rtl="0">
              <a:spcBef>
                <a:spcPts val="0"/>
              </a:spcBef>
              <a:buFont typeface="Arial"/>
              <a:buNone/>
              <a:defRPr sz="675" b="1"/>
            </a:lvl6pPr>
            <a:lvl7pPr marL="1157288" lvl="6" indent="0" rtl="0">
              <a:spcBef>
                <a:spcPts val="0"/>
              </a:spcBef>
              <a:buFont typeface="Arial"/>
              <a:buNone/>
              <a:defRPr sz="675" b="1"/>
            </a:lvl7pPr>
            <a:lvl8pPr marL="1350169" lvl="7" indent="0" rtl="0">
              <a:spcBef>
                <a:spcPts val="0"/>
              </a:spcBef>
              <a:buFont typeface="Arial"/>
              <a:buNone/>
              <a:defRPr sz="675" b="1"/>
            </a:lvl8pPr>
            <a:lvl9pPr marL="1543050" lvl="8" indent="0" rtl="0">
              <a:spcBef>
                <a:spcPts val="0"/>
              </a:spcBef>
              <a:buFont typeface="Arial"/>
              <a:buNone/>
              <a:defRPr sz="675" b="1"/>
            </a:lvl9pPr>
          </a:lstStyle>
          <a:p>
            <a:pPr lvl="0"/>
            <a:r>
              <a:rPr lang="zh-TW" altLang="en-US"/>
              <a:t>按一下以編輯母片文字樣式</a:t>
            </a:r>
          </a:p>
        </p:txBody>
      </p:sp>
      <p:sp>
        <p:nvSpPr>
          <p:cNvPr id="48" name="Shape 48"/>
          <p:cNvSpPr txBox="1">
            <a:spLocks noGrp="1"/>
          </p:cNvSpPr>
          <p:nvPr>
            <p:ph type="body" idx="2"/>
          </p:nvPr>
        </p:nvSpPr>
        <p:spPr>
          <a:xfrm>
            <a:off x="609603" y="2174875"/>
            <a:ext cx="5386916" cy="3951287"/>
          </a:xfrm>
          <a:prstGeom prst="rect">
            <a:avLst/>
          </a:prstGeom>
          <a:noFill/>
          <a:ln>
            <a:noFill/>
          </a:ln>
        </p:spPr>
        <p:txBody>
          <a:bodyPr lIns="91425" tIns="91425" rIns="91425" bIns="91425" anchor="t" anchorCtr="0"/>
          <a:lstStyle>
            <a:lvl1pPr lvl="0" rtl="0">
              <a:spcBef>
                <a:spcPts val="0"/>
              </a:spcBef>
              <a:defRPr sz="1013"/>
            </a:lvl1pPr>
            <a:lvl2pPr lvl="1" rtl="0">
              <a:spcBef>
                <a:spcPts val="0"/>
              </a:spcBef>
              <a:defRPr sz="844"/>
            </a:lvl2pPr>
            <a:lvl3pPr lvl="2" rtl="0">
              <a:spcBef>
                <a:spcPts val="0"/>
              </a:spcBef>
              <a:defRPr sz="760"/>
            </a:lvl3pPr>
            <a:lvl4pPr lvl="3" rtl="0">
              <a:spcBef>
                <a:spcPts val="0"/>
              </a:spcBef>
              <a:defRPr sz="675"/>
            </a:lvl4pPr>
            <a:lvl5pPr lvl="4" rtl="0">
              <a:spcBef>
                <a:spcPts val="0"/>
              </a:spcBef>
              <a:defRPr sz="675"/>
            </a:lvl5pPr>
            <a:lvl6pPr lvl="5" rtl="0">
              <a:spcBef>
                <a:spcPts val="0"/>
              </a:spcBef>
              <a:defRPr sz="675"/>
            </a:lvl6pPr>
            <a:lvl7pPr lvl="6" rtl="0">
              <a:spcBef>
                <a:spcPts val="0"/>
              </a:spcBef>
              <a:defRPr sz="675"/>
            </a:lvl7pPr>
            <a:lvl8pPr lvl="7" rtl="0">
              <a:spcBef>
                <a:spcPts val="0"/>
              </a:spcBef>
              <a:defRPr sz="675"/>
            </a:lvl8pPr>
            <a:lvl9pPr lvl="8" rtl="0">
              <a:spcBef>
                <a:spcPts val="0"/>
              </a:spcBef>
              <a:defRPr sz="675"/>
            </a:lvl9pPr>
          </a:lstStyle>
          <a:p>
            <a:pPr lvl="0"/>
            <a:r>
              <a:rPr lang="zh-TW" altLang="en-US"/>
              <a:t>按一下以編輯母片文字樣式</a:t>
            </a:r>
          </a:p>
        </p:txBody>
      </p:sp>
      <p:sp>
        <p:nvSpPr>
          <p:cNvPr id="49" name="Shape 49"/>
          <p:cNvSpPr txBox="1">
            <a:spLocks noGrp="1"/>
          </p:cNvSpPr>
          <p:nvPr>
            <p:ph type="body" idx="3"/>
          </p:nvPr>
        </p:nvSpPr>
        <p:spPr>
          <a:xfrm>
            <a:off x="6193367" y="1535112"/>
            <a:ext cx="5389032" cy="639762"/>
          </a:xfrm>
          <a:prstGeom prst="rect">
            <a:avLst/>
          </a:prstGeom>
          <a:noFill/>
          <a:ln>
            <a:noFill/>
          </a:ln>
        </p:spPr>
        <p:txBody>
          <a:bodyPr lIns="91425" tIns="91425" rIns="91425" bIns="91425" anchor="b" anchorCtr="0"/>
          <a:lstStyle>
            <a:lvl1pPr marL="0" lvl="0" indent="0" rtl="0">
              <a:spcBef>
                <a:spcPts val="0"/>
              </a:spcBef>
              <a:buFont typeface="Arial"/>
              <a:buNone/>
              <a:defRPr sz="1013" b="1"/>
            </a:lvl1pPr>
            <a:lvl2pPr marL="192881" lvl="1" indent="0" rtl="0">
              <a:spcBef>
                <a:spcPts val="0"/>
              </a:spcBef>
              <a:buFont typeface="Arial"/>
              <a:buNone/>
              <a:defRPr sz="844" b="1"/>
            </a:lvl2pPr>
            <a:lvl3pPr marL="385763" lvl="2" indent="0" rtl="0">
              <a:spcBef>
                <a:spcPts val="0"/>
              </a:spcBef>
              <a:buFont typeface="Arial"/>
              <a:buNone/>
              <a:defRPr sz="760" b="1"/>
            </a:lvl3pPr>
            <a:lvl4pPr marL="578644" lvl="3" indent="0" rtl="0">
              <a:spcBef>
                <a:spcPts val="0"/>
              </a:spcBef>
              <a:buFont typeface="Arial"/>
              <a:buNone/>
              <a:defRPr sz="675" b="1"/>
            </a:lvl4pPr>
            <a:lvl5pPr marL="771525" lvl="4" indent="0" rtl="0">
              <a:spcBef>
                <a:spcPts val="0"/>
              </a:spcBef>
              <a:buFont typeface="Arial"/>
              <a:buNone/>
              <a:defRPr sz="675" b="1"/>
            </a:lvl5pPr>
            <a:lvl6pPr marL="964406" lvl="5" indent="0" rtl="0">
              <a:spcBef>
                <a:spcPts val="0"/>
              </a:spcBef>
              <a:buFont typeface="Arial"/>
              <a:buNone/>
              <a:defRPr sz="675" b="1"/>
            </a:lvl6pPr>
            <a:lvl7pPr marL="1157288" lvl="6" indent="0" rtl="0">
              <a:spcBef>
                <a:spcPts val="0"/>
              </a:spcBef>
              <a:buFont typeface="Arial"/>
              <a:buNone/>
              <a:defRPr sz="675" b="1"/>
            </a:lvl7pPr>
            <a:lvl8pPr marL="1350169" lvl="7" indent="0" rtl="0">
              <a:spcBef>
                <a:spcPts val="0"/>
              </a:spcBef>
              <a:buFont typeface="Arial"/>
              <a:buNone/>
              <a:defRPr sz="675" b="1"/>
            </a:lvl8pPr>
            <a:lvl9pPr marL="1543050" lvl="8" indent="0" rtl="0">
              <a:spcBef>
                <a:spcPts val="0"/>
              </a:spcBef>
              <a:buFont typeface="Arial"/>
              <a:buNone/>
              <a:defRPr sz="675" b="1"/>
            </a:lvl9pPr>
          </a:lstStyle>
          <a:p>
            <a:pPr lvl="0"/>
            <a:r>
              <a:rPr lang="zh-TW" altLang="en-US"/>
              <a:t>按一下以編輯母片文字樣式</a:t>
            </a:r>
          </a:p>
        </p:txBody>
      </p:sp>
      <p:sp>
        <p:nvSpPr>
          <p:cNvPr id="50" name="Shape 50"/>
          <p:cNvSpPr txBox="1">
            <a:spLocks noGrp="1"/>
          </p:cNvSpPr>
          <p:nvPr>
            <p:ph type="body" idx="4"/>
          </p:nvPr>
        </p:nvSpPr>
        <p:spPr>
          <a:xfrm>
            <a:off x="6193367" y="2174875"/>
            <a:ext cx="5389032" cy="3951287"/>
          </a:xfrm>
          <a:prstGeom prst="rect">
            <a:avLst/>
          </a:prstGeom>
          <a:noFill/>
          <a:ln>
            <a:noFill/>
          </a:ln>
        </p:spPr>
        <p:txBody>
          <a:bodyPr lIns="91425" tIns="91425" rIns="91425" bIns="91425" anchor="t" anchorCtr="0"/>
          <a:lstStyle>
            <a:lvl1pPr lvl="0" rtl="0">
              <a:spcBef>
                <a:spcPts val="0"/>
              </a:spcBef>
              <a:defRPr sz="1013"/>
            </a:lvl1pPr>
            <a:lvl2pPr lvl="1" rtl="0">
              <a:spcBef>
                <a:spcPts val="0"/>
              </a:spcBef>
              <a:defRPr sz="844"/>
            </a:lvl2pPr>
            <a:lvl3pPr lvl="2" rtl="0">
              <a:spcBef>
                <a:spcPts val="0"/>
              </a:spcBef>
              <a:defRPr sz="760"/>
            </a:lvl3pPr>
            <a:lvl4pPr lvl="3" rtl="0">
              <a:spcBef>
                <a:spcPts val="0"/>
              </a:spcBef>
              <a:defRPr sz="675"/>
            </a:lvl4pPr>
            <a:lvl5pPr lvl="4" rtl="0">
              <a:spcBef>
                <a:spcPts val="0"/>
              </a:spcBef>
              <a:defRPr sz="675"/>
            </a:lvl5pPr>
            <a:lvl6pPr lvl="5" rtl="0">
              <a:spcBef>
                <a:spcPts val="0"/>
              </a:spcBef>
              <a:defRPr sz="675"/>
            </a:lvl6pPr>
            <a:lvl7pPr lvl="6" rtl="0">
              <a:spcBef>
                <a:spcPts val="0"/>
              </a:spcBef>
              <a:defRPr sz="675"/>
            </a:lvl7pPr>
            <a:lvl8pPr lvl="7" rtl="0">
              <a:spcBef>
                <a:spcPts val="0"/>
              </a:spcBef>
              <a:defRPr sz="675"/>
            </a:lvl8pPr>
            <a:lvl9pPr lvl="8" rtl="0">
              <a:spcBef>
                <a:spcPts val="0"/>
              </a:spcBef>
              <a:defRPr sz="675"/>
            </a:lvl9pPr>
          </a:lstStyle>
          <a:p>
            <a:pPr lvl="0"/>
            <a:r>
              <a:rPr lang="zh-TW" altLang="en-US"/>
              <a:t>按一下以編輯母片文字樣式</a:t>
            </a:r>
          </a:p>
        </p:txBody>
      </p:sp>
      <p:sp>
        <p:nvSpPr>
          <p:cNvPr id="51" name="Shape 51"/>
          <p:cNvSpPr txBox="1">
            <a:spLocks noGrp="1"/>
          </p:cNvSpPr>
          <p:nvPr>
            <p:ph type="dt" idx="10"/>
          </p:nvPr>
        </p:nvSpPr>
        <p:spPr>
          <a:xfrm>
            <a:off x="609605" y="6243637"/>
            <a:ext cx="2844799" cy="457200"/>
          </a:xfrm>
          <a:prstGeom prst="rect">
            <a:avLst/>
          </a:prstGeom>
          <a:noFill/>
          <a:ln>
            <a:noFill/>
          </a:ln>
        </p:spPr>
        <p:txBody>
          <a:bodyPr lIns="91425" tIns="91425" rIns="91425" bIns="91425" anchor="b" anchorCtr="0"/>
          <a:lstStyle>
            <a:lvl1pPr marL="0" marR="0" lvl="0" indent="0" algn="l" rtl="0">
              <a:spcBef>
                <a:spcPts val="0"/>
              </a:spcBef>
              <a:spcAft>
                <a:spcPts val="0"/>
              </a:spcAft>
              <a:defRPr sz="844" b="0" i="0" u="none" strike="noStrike" cap="none">
                <a:solidFill>
                  <a:schemeClr val="dk1"/>
                </a:solidFill>
                <a:latin typeface="Garamond"/>
                <a:ea typeface="Garamond"/>
                <a:cs typeface="Garamond"/>
                <a:sym typeface="Garamond"/>
              </a:defRPr>
            </a:lvl1pPr>
            <a:lvl2pPr marL="192881" marR="0" lvl="1" indent="0" algn="l" rtl="0">
              <a:spcBef>
                <a:spcPts val="0"/>
              </a:spcBef>
              <a:spcAft>
                <a:spcPts val="0"/>
              </a:spcAft>
              <a:defRPr sz="760" b="0" i="0" u="none" strike="noStrike" cap="none">
                <a:solidFill>
                  <a:schemeClr val="dk1"/>
                </a:solidFill>
                <a:latin typeface="Arial"/>
                <a:ea typeface="Arial"/>
                <a:cs typeface="Arial"/>
                <a:sym typeface="Arial"/>
              </a:defRPr>
            </a:lvl2pPr>
            <a:lvl3pPr marL="385763" marR="0" lvl="2" indent="0" algn="l" rtl="0">
              <a:spcBef>
                <a:spcPts val="0"/>
              </a:spcBef>
              <a:spcAft>
                <a:spcPts val="0"/>
              </a:spcAft>
              <a:defRPr sz="760" b="0" i="0" u="none" strike="noStrike" cap="none">
                <a:solidFill>
                  <a:schemeClr val="dk1"/>
                </a:solidFill>
                <a:latin typeface="Arial"/>
                <a:ea typeface="Arial"/>
                <a:cs typeface="Arial"/>
                <a:sym typeface="Arial"/>
              </a:defRPr>
            </a:lvl3pPr>
            <a:lvl4pPr marL="578644" marR="0" lvl="3" indent="0" algn="l" rtl="0">
              <a:spcBef>
                <a:spcPts val="0"/>
              </a:spcBef>
              <a:spcAft>
                <a:spcPts val="0"/>
              </a:spcAft>
              <a:defRPr sz="760" b="0" i="0" u="none" strike="noStrike" cap="none">
                <a:solidFill>
                  <a:schemeClr val="dk1"/>
                </a:solidFill>
                <a:latin typeface="Arial"/>
                <a:ea typeface="Arial"/>
                <a:cs typeface="Arial"/>
                <a:sym typeface="Arial"/>
              </a:defRPr>
            </a:lvl4pPr>
            <a:lvl5pPr marL="771525" marR="0" lvl="4" indent="0" algn="l" rtl="0">
              <a:spcBef>
                <a:spcPts val="0"/>
              </a:spcBef>
              <a:spcAft>
                <a:spcPts val="0"/>
              </a:spcAft>
              <a:defRPr sz="760" b="0" i="0" u="none" strike="noStrike" cap="none">
                <a:solidFill>
                  <a:schemeClr val="dk1"/>
                </a:solidFill>
                <a:latin typeface="Arial"/>
                <a:ea typeface="Arial"/>
                <a:cs typeface="Arial"/>
                <a:sym typeface="Arial"/>
              </a:defRPr>
            </a:lvl5pPr>
            <a:lvl6pPr marL="964406" marR="0" lvl="5" indent="0" algn="l" rtl="0">
              <a:spcBef>
                <a:spcPts val="0"/>
              </a:spcBef>
              <a:defRPr sz="760" b="0" i="0" u="none" strike="noStrike" cap="none">
                <a:solidFill>
                  <a:schemeClr val="dk1"/>
                </a:solidFill>
                <a:latin typeface="Arial"/>
                <a:ea typeface="Arial"/>
                <a:cs typeface="Arial"/>
                <a:sym typeface="Arial"/>
              </a:defRPr>
            </a:lvl6pPr>
            <a:lvl7pPr marL="1157288" marR="0" lvl="6" indent="0" algn="l" rtl="0">
              <a:spcBef>
                <a:spcPts val="0"/>
              </a:spcBef>
              <a:defRPr sz="760" b="0" i="0" u="none" strike="noStrike" cap="none">
                <a:solidFill>
                  <a:schemeClr val="dk1"/>
                </a:solidFill>
                <a:latin typeface="Arial"/>
                <a:ea typeface="Arial"/>
                <a:cs typeface="Arial"/>
                <a:sym typeface="Arial"/>
              </a:defRPr>
            </a:lvl7pPr>
            <a:lvl8pPr marL="1350169" marR="0" lvl="7" indent="0" algn="l" rtl="0">
              <a:spcBef>
                <a:spcPts val="0"/>
              </a:spcBef>
              <a:defRPr sz="760" b="0" i="0" u="none" strike="noStrike" cap="none">
                <a:solidFill>
                  <a:schemeClr val="dk1"/>
                </a:solidFill>
                <a:latin typeface="Arial"/>
                <a:ea typeface="Arial"/>
                <a:cs typeface="Arial"/>
                <a:sym typeface="Arial"/>
              </a:defRPr>
            </a:lvl8pPr>
            <a:lvl9pPr marL="1543050" marR="0" lvl="8" indent="0" algn="l" rtl="0">
              <a:spcBef>
                <a:spcPts val="0"/>
              </a:spcBef>
              <a:defRPr sz="760" b="0" i="0" u="none" strike="noStrike" cap="none">
                <a:solidFill>
                  <a:schemeClr val="dk1"/>
                </a:solidFill>
                <a:latin typeface="Arial"/>
                <a:ea typeface="Arial"/>
                <a:cs typeface="Arial"/>
                <a:sym typeface="Arial"/>
              </a:defRPr>
            </a:lvl9pPr>
          </a:lstStyle>
          <a:p>
            <a:endParaRPr lang="zh-TW" altLang="en-US"/>
          </a:p>
        </p:txBody>
      </p:sp>
      <p:sp>
        <p:nvSpPr>
          <p:cNvPr id="52" name="Shape 52"/>
          <p:cNvSpPr txBox="1">
            <a:spLocks noGrp="1"/>
          </p:cNvSpPr>
          <p:nvPr>
            <p:ph type="ftr" idx="11"/>
          </p:nvPr>
        </p:nvSpPr>
        <p:spPr>
          <a:xfrm>
            <a:off x="4165600" y="6248400"/>
            <a:ext cx="3860800" cy="457200"/>
          </a:xfrm>
          <a:prstGeom prst="rect">
            <a:avLst/>
          </a:prstGeom>
          <a:noFill/>
          <a:ln>
            <a:noFill/>
          </a:ln>
        </p:spPr>
        <p:txBody>
          <a:bodyPr lIns="91425" tIns="91425" rIns="91425" bIns="91425" anchor="b" anchorCtr="0"/>
          <a:lstStyle>
            <a:lvl1pPr marL="0" marR="0" lvl="0" indent="0" algn="ctr" rtl="0">
              <a:spcBef>
                <a:spcPts val="0"/>
              </a:spcBef>
              <a:spcAft>
                <a:spcPts val="0"/>
              </a:spcAft>
              <a:defRPr sz="506" b="0" i="0" u="none" strike="noStrike" cap="none">
                <a:solidFill>
                  <a:schemeClr val="dk1"/>
                </a:solidFill>
                <a:latin typeface="Garamond"/>
                <a:ea typeface="Garamond"/>
                <a:cs typeface="Garamond"/>
                <a:sym typeface="Garamond"/>
              </a:defRPr>
            </a:lvl1pPr>
            <a:lvl2pPr marL="192881" marR="0" lvl="1" indent="0" algn="l" rtl="0">
              <a:spcBef>
                <a:spcPts val="0"/>
              </a:spcBef>
              <a:spcAft>
                <a:spcPts val="0"/>
              </a:spcAft>
              <a:defRPr sz="760" b="0" i="0" u="none" strike="noStrike" cap="none">
                <a:solidFill>
                  <a:schemeClr val="dk1"/>
                </a:solidFill>
                <a:latin typeface="Arial"/>
                <a:ea typeface="Arial"/>
                <a:cs typeface="Arial"/>
                <a:sym typeface="Arial"/>
              </a:defRPr>
            </a:lvl2pPr>
            <a:lvl3pPr marL="385763" marR="0" lvl="2" indent="0" algn="l" rtl="0">
              <a:spcBef>
                <a:spcPts val="0"/>
              </a:spcBef>
              <a:spcAft>
                <a:spcPts val="0"/>
              </a:spcAft>
              <a:defRPr sz="760" b="0" i="0" u="none" strike="noStrike" cap="none">
                <a:solidFill>
                  <a:schemeClr val="dk1"/>
                </a:solidFill>
                <a:latin typeface="Arial"/>
                <a:ea typeface="Arial"/>
                <a:cs typeface="Arial"/>
                <a:sym typeface="Arial"/>
              </a:defRPr>
            </a:lvl3pPr>
            <a:lvl4pPr marL="578644" marR="0" lvl="3" indent="0" algn="l" rtl="0">
              <a:spcBef>
                <a:spcPts val="0"/>
              </a:spcBef>
              <a:spcAft>
                <a:spcPts val="0"/>
              </a:spcAft>
              <a:defRPr sz="760" b="0" i="0" u="none" strike="noStrike" cap="none">
                <a:solidFill>
                  <a:schemeClr val="dk1"/>
                </a:solidFill>
                <a:latin typeface="Arial"/>
                <a:ea typeface="Arial"/>
                <a:cs typeface="Arial"/>
                <a:sym typeface="Arial"/>
              </a:defRPr>
            </a:lvl4pPr>
            <a:lvl5pPr marL="771525" marR="0" lvl="4" indent="0" algn="l" rtl="0">
              <a:spcBef>
                <a:spcPts val="0"/>
              </a:spcBef>
              <a:spcAft>
                <a:spcPts val="0"/>
              </a:spcAft>
              <a:defRPr sz="760" b="0" i="0" u="none" strike="noStrike" cap="none">
                <a:solidFill>
                  <a:schemeClr val="dk1"/>
                </a:solidFill>
                <a:latin typeface="Arial"/>
                <a:ea typeface="Arial"/>
                <a:cs typeface="Arial"/>
                <a:sym typeface="Arial"/>
              </a:defRPr>
            </a:lvl5pPr>
            <a:lvl6pPr marL="964406" marR="0" lvl="5" indent="0" algn="l" rtl="0">
              <a:spcBef>
                <a:spcPts val="0"/>
              </a:spcBef>
              <a:defRPr sz="760" b="0" i="0" u="none" strike="noStrike" cap="none">
                <a:solidFill>
                  <a:schemeClr val="dk1"/>
                </a:solidFill>
                <a:latin typeface="Arial"/>
                <a:ea typeface="Arial"/>
                <a:cs typeface="Arial"/>
                <a:sym typeface="Arial"/>
              </a:defRPr>
            </a:lvl6pPr>
            <a:lvl7pPr marL="1157288" marR="0" lvl="6" indent="0" algn="l" rtl="0">
              <a:spcBef>
                <a:spcPts val="0"/>
              </a:spcBef>
              <a:defRPr sz="760" b="0" i="0" u="none" strike="noStrike" cap="none">
                <a:solidFill>
                  <a:schemeClr val="dk1"/>
                </a:solidFill>
                <a:latin typeface="Arial"/>
                <a:ea typeface="Arial"/>
                <a:cs typeface="Arial"/>
                <a:sym typeface="Arial"/>
              </a:defRPr>
            </a:lvl7pPr>
            <a:lvl8pPr marL="1350169" marR="0" lvl="7" indent="0" algn="l" rtl="0">
              <a:spcBef>
                <a:spcPts val="0"/>
              </a:spcBef>
              <a:defRPr sz="760" b="0" i="0" u="none" strike="noStrike" cap="none">
                <a:solidFill>
                  <a:schemeClr val="dk1"/>
                </a:solidFill>
                <a:latin typeface="Arial"/>
                <a:ea typeface="Arial"/>
                <a:cs typeface="Arial"/>
                <a:sym typeface="Arial"/>
              </a:defRPr>
            </a:lvl8pPr>
            <a:lvl9pPr marL="1543050" marR="0" lvl="8" indent="0" algn="l" rtl="0">
              <a:spcBef>
                <a:spcPts val="0"/>
              </a:spcBef>
              <a:defRPr sz="760" b="0" i="0" u="none" strike="noStrike" cap="none">
                <a:solidFill>
                  <a:schemeClr val="dk1"/>
                </a:solidFill>
                <a:latin typeface="Arial"/>
                <a:ea typeface="Arial"/>
                <a:cs typeface="Arial"/>
                <a:sym typeface="Arial"/>
              </a:defRPr>
            </a:lvl9pPr>
          </a:lstStyle>
          <a:p>
            <a:endParaRPr lang="zh-TW" altLang="en-US"/>
          </a:p>
        </p:txBody>
      </p:sp>
    </p:spTree>
    <p:extLst>
      <p:ext uri="{BB962C8B-B14F-4D97-AF65-F5344CB8AC3E}">
        <p14:creationId xmlns:p14="http://schemas.microsoft.com/office/powerpoint/2010/main" val="28041233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Shape 53"/>
        <p:cNvGrpSpPr/>
        <p:nvPr/>
      </p:nvGrpSpPr>
      <p:grpSpPr>
        <a:xfrm>
          <a:off x="0" y="0"/>
          <a:ext cx="0" cy="0"/>
          <a:chOff x="0" y="0"/>
          <a:chExt cx="0" cy="0"/>
        </a:xfrm>
      </p:grpSpPr>
      <p:sp>
        <p:nvSpPr>
          <p:cNvPr id="54" name="Shape 54"/>
          <p:cNvSpPr txBox="1">
            <a:spLocks noGrp="1"/>
          </p:cNvSpPr>
          <p:nvPr>
            <p:ph type="title"/>
          </p:nvPr>
        </p:nvSpPr>
        <p:spPr>
          <a:xfrm>
            <a:off x="609600" y="277819"/>
            <a:ext cx="10972800" cy="1139825"/>
          </a:xfrm>
          <a:prstGeom prst="rect">
            <a:avLst/>
          </a:prstGeom>
          <a:noFill/>
          <a:ln>
            <a:noFill/>
          </a:ln>
        </p:spPr>
        <p:txBody>
          <a:bodyPr lIns="91425" tIns="91425" rIns="91425" bIns="91425" anchor="t" anchorCtr="0"/>
          <a:lstStyle>
            <a:lvl1pPr lvl="0" algn="l" rtl="0">
              <a:spcBef>
                <a:spcPts val="0"/>
              </a:spcBef>
              <a:spcAft>
                <a:spcPts val="0"/>
              </a:spcAft>
              <a:defRPr sz="2400" b="1">
                <a:solidFill>
                  <a:srgbClr val="003366"/>
                </a:solidFill>
                <a:latin typeface="Garamond"/>
                <a:ea typeface="Garamond"/>
                <a:cs typeface="Garamond"/>
                <a:sym typeface="Garamond"/>
              </a:defRPr>
            </a:lvl1pPr>
            <a:lvl2pPr lvl="1" algn="l" rtl="0">
              <a:spcBef>
                <a:spcPts val="0"/>
              </a:spcBef>
              <a:spcAft>
                <a:spcPts val="0"/>
              </a:spcAft>
              <a:defRPr sz="1772" b="1">
                <a:solidFill>
                  <a:srgbClr val="003366"/>
                </a:solidFill>
                <a:latin typeface="Garamond"/>
                <a:ea typeface="Garamond"/>
                <a:cs typeface="Garamond"/>
                <a:sym typeface="Garamond"/>
              </a:defRPr>
            </a:lvl2pPr>
            <a:lvl3pPr lvl="2" algn="l" rtl="0">
              <a:spcBef>
                <a:spcPts val="0"/>
              </a:spcBef>
              <a:spcAft>
                <a:spcPts val="0"/>
              </a:spcAft>
              <a:defRPr sz="1772" b="1">
                <a:solidFill>
                  <a:srgbClr val="003366"/>
                </a:solidFill>
                <a:latin typeface="Garamond"/>
                <a:ea typeface="Garamond"/>
                <a:cs typeface="Garamond"/>
                <a:sym typeface="Garamond"/>
              </a:defRPr>
            </a:lvl3pPr>
            <a:lvl4pPr lvl="3" algn="l" rtl="0">
              <a:spcBef>
                <a:spcPts val="0"/>
              </a:spcBef>
              <a:spcAft>
                <a:spcPts val="0"/>
              </a:spcAft>
              <a:defRPr sz="1772" b="1">
                <a:solidFill>
                  <a:srgbClr val="003366"/>
                </a:solidFill>
                <a:latin typeface="Garamond"/>
                <a:ea typeface="Garamond"/>
                <a:cs typeface="Garamond"/>
                <a:sym typeface="Garamond"/>
              </a:defRPr>
            </a:lvl4pPr>
            <a:lvl5pPr lvl="4" algn="l" rtl="0">
              <a:spcBef>
                <a:spcPts val="0"/>
              </a:spcBef>
              <a:spcAft>
                <a:spcPts val="0"/>
              </a:spcAft>
              <a:defRPr sz="1772" b="1">
                <a:solidFill>
                  <a:srgbClr val="003366"/>
                </a:solidFill>
                <a:latin typeface="Garamond"/>
                <a:ea typeface="Garamond"/>
                <a:cs typeface="Garamond"/>
                <a:sym typeface="Garamond"/>
              </a:defRPr>
            </a:lvl5pPr>
            <a:lvl6pPr marL="192881" lvl="5" algn="l" rtl="0">
              <a:spcBef>
                <a:spcPts val="0"/>
              </a:spcBef>
              <a:spcAft>
                <a:spcPts val="0"/>
              </a:spcAft>
              <a:defRPr sz="1772" b="1">
                <a:solidFill>
                  <a:srgbClr val="003366"/>
                </a:solidFill>
                <a:latin typeface="Garamond"/>
                <a:ea typeface="Garamond"/>
                <a:cs typeface="Garamond"/>
                <a:sym typeface="Garamond"/>
              </a:defRPr>
            </a:lvl6pPr>
            <a:lvl7pPr marL="385763" lvl="6" algn="l" rtl="0">
              <a:spcBef>
                <a:spcPts val="0"/>
              </a:spcBef>
              <a:spcAft>
                <a:spcPts val="0"/>
              </a:spcAft>
              <a:defRPr sz="1772" b="1">
                <a:solidFill>
                  <a:srgbClr val="003366"/>
                </a:solidFill>
                <a:latin typeface="Garamond"/>
                <a:ea typeface="Garamond"/>
                <a:cs typeface="Garamond"/>
                <a:sym typeface="Garamond"/>
              </a:defRPr>
            </a:lvl7pPr>
            <a:lvl8pPr marL="578644" lvl="7" algn="l" rtl="0">
              <a:spcBef>
                <a:spcPts val="0"/>
              </a:spcBef>
              <a:spcAft>
                <a:spcPts val="0"/>
              </a:spcAft>
              <a:defRPr sz="1772" b="1">
                <a:solidFill>
                  <a:srgbClr val="003366"/>
                </a:solidFill>
                <a:latin typeface="Garamond"/>
                <a:ea typeface="Garamond"/>
                <a:cs typeface="Garamond"/>
                <a:sym typeface="Garamond"/>
              </a:defRPr>
            </a:lvl8pPr>
            <a:lvl9pPr marL="771525" lvl="8" algn="l" rtl="0">
              <a:spcBef>
                <a:spcPts val="0"/>
              </a:spcBef>
              <a:spcAft>
                <a:spcPts val="0"/>
              </a:spcAft>
              <a:defRPr sz="1772" b="1">
                <a:solidFill>
                  <a:srgbClr val="003366"/>
                </a:solidFill>
                <a:latin typeface="Garamond"/>
                <a:ea typeface="Garamond"/>
                <a:cs typeface="Garamond"/>
                <a:sym typeface="Garamond"/>
              </a:defRPr>
            </a:lvl9pPr>
          </a:lstStyle>
          <a:p>
            <a:r>
              <a:rPr lang="zh-TW" altLang="en-US"/>
              <a:t>按一下以編輯母片標題樣式</a:t>
            </a:r>
            <a:endParaRPr dirty="0"/>
          </a:p>
        </p:txBody>
      </p:sp>
      <p:sp>
        <p:nvSpPr>
          <p:cNvPr id="55" name="Shape 55"/>
          <p:cNvSpPr txBox="1">
            <a:spLocks noGrp="1"/>
          </p:cNvSpPr>
          <p:nvPr>
            <p:ph type="dt" idx="10"/>
          </p:nvPr>
        </p:nvSpPr>
        <p:spPr>
          <a:xfrm>
            <a:off x="609605" y="6243637"/>
            <a:ext cx="2844799" cy="457200"/>
          </a:xfrm>
          <a:prstGeom prst="rect">
            <a:avLst/>
          </a:prstGeom>
          <a:noFill/>
          <a:ln>
            <a:noFill/>
          </a:ln>
        </p:spPr>
        <p:txBody>
          <a:bodyPr lIns="91425" tIns="91425" rIns="91425" bIns="91425" anchor="b" anchorCtr="0"/>
          <a:lstStyle>
            <a:lvl1pPr marL="0" marR="0" lvl="0" indent="0" algn="l" rtl="0">
              <a:spcBef>
                <a:spcPts val="0"/>
              </a:spcBef>
              <a:spcAft>
                <a:spcPts val="0"/>
              </a:spcAft>
              <a:defRPr sz="844" b="0" i="0" u="none" strike="noStrike" cap="none">
                <a:solidFill>
                  <a:schemeClr val="dk1"/>
                </a:solidFill>
                <a:latin typeface="Garamond"/>
                <a:ea typeface="Garamond"/>
                <a:cs typeface="Garamond"/>
                <a:sym typeface="Garamond"/>
              </a:defRPr>
            </a:lvl1pPr>
            <a:lvl2pPr marL="192881" marR="0" lvl="1" indent="0" algn="l" rtl="0">
              <a:spcBef>
                <a:spcPts val="0"/>
              </a:spcBef>
              <a:spcAft>
                <a:spcPts val="0"/>
              </a:spcAft>
              <a:defRPr sz="760" b="0" i="0" u="none" strike="noStrike" cap="none">
                <a:solidFill>
                  <a:schemeClr val="dk1"/>
                </a:solidFill>
                <a:latin typeface="Arial"/>
                <a:ea typeface="Arial"/>
                <a:cs typeface="Arial"/>
                <a:sym typeface="Arial"/>
              </a:defRPr>
            </a:lvl2pPr>
            <a:lvl3pPr marL="385763" marR="0" lvl="2" indent="0" algn="l" rtl="0">
              <a:spcBef>
                <a:spcPts val="0"/>
              </a:spcBef>
              <a:spcAft>
                <a:spcPts val="0"/>
              </a:spcAft>
              <a:defRPr sz="760" b="0" i="0" u="none" strike="noStrike" cap="none">
                <a:solidFill>
                  <a:schemeClr val="dk1"/>
                </a:solidFill>
                <a:latin typeface="Arial"/>
                <a:ea typeface="Arial"/>
                <a:cs typeface="Arial"/>
                <a:sym typeface="Arial"/>
              </a:defRPr>
            </a:lvl3pPr>
            <a:lvl4pPr marL="578644" marR="0" lvl="3" indent="0" algn="l" rtl="0">
              <a:spcBef>
                <a:spcPts val="0"/>
              </a:spcBef>
              <a:spcAft>
                <a:spcPts val="0"/>
              </a:spcAft>
              <a:defRPr sz="760" b="0" i="0" u="none" strike="noStrike" cap="none">
                <a:solidFill>
                  <a:schemeClr val="dk1"/>
                </a:solidFill>
                <a:latin typeface="Arial"/>
                <a:ea typeface="Arial"/>
                <a:cs typeface="Arial"/>
                <a:sym typeface="Arial"/>
              </a:defRPr>
            </a:lvl4pPr>
            <a:lvl5pPr marL="771525" marR="0" lvl="4" indent="0" algn="l" rtl="0">
              <a:spcBef>
                <a:spcPts val="0"/>
              </a:spcBef>
              <a:spcAft>
                <a:spcPts val="0"/>
              </a:spcAft>
              <a:defRPr sz="760" b="0" i="0" u="none" strike="noStrike" cap="none">
                <a:solidFill>
                  <a:schemeClr val="dk1"/>
                </a:solidFill>
                <a:latin typeface="Arial"/>
                <a:ea typeface="Arial"/>
                <a:cs typeface="Arial"/>
                <a:sym typeface="Arial"/>
              </a:defRPr>
            </a:lvl5pPr>
            <a:lvl6pPr marL="964406" marR="0" lvl="5" indent="0" algn="l" rtl="0">
              <a:spcBef>
                <a:spcPts val="0"/>
              </a:spcBef>
              <a:defRPr sz="760" b="0" i="0" u="none" strike="noStrike" cap="none">
                <a:solidFill>
                  <a:schemeClr val="dk1"/>
                </a:solidFill>
                <a:latin typeface="Arial"/>
                <a:ea typeface="Arial"/>
                <a:cs typeface="Arial"/>
                <a:sym typeface="Arial"/>
              </a:defRPr>
            </a:lvl6pPr>
            <a:lvl7pPr marL="1157288" marR="0" lvl="6" indent="0" algn="l" rtl="0">
              <a:spcBef>
                <a:spcPts val="0"/>
              </a:spcBef>
              <a:defRPr sz="760" b="0" i="0" u="none" strike="noStrike" cap="none">
                <a:solidFill>
                  <a:schemeClr val="dk1"/>
                </a:solidFill>
                <a:latin typeface="Arial"/>
                <a:ea typeface="Arial"/>
                <a:cs typeface="Arial"/>
                <a:sym typeface="Arial"/>
              </a:defRPr>
            </a:lvl7pPr>
            <a:lvl8pPr marL="1350169" marR="0" lvl="7" indent="0" algn="l" rtl="0">
              <a:spcBef>
                <a:spcPts val="0"/>
              </a:spcBef>
              <a:defRPr sz="760" b="0" i="0" u="none" strike="noStrike" cap="none">
                <a:solidFill>
                  <a:schemeClr val="dk1"/>
                </a:solidFill>
                <a:latin typeface="Arial"/>
                <a:ea typeface="Arial"/>
                <a:cs typeface="Arial"/>
                <a:sym typeface="Arial"/>
              </a:defRPr>
            </a:lvl8pPr>
            <a:lvl9pPr marL="1543050" marR="0" lvl="8" indent="0" algn="l" rtl="0">
              <a:spcBef>
                <a:spcPts val="0"/>
              </a:spcBef>
              <a:defRPr sz="760" b="0" i="0" u="none" strike="noStrike" cap="none">
                <a:solidFill>
                  <a:schemeClr val="dk1"/>
                </a:solidFill>
                <a:latin typeface="Arial"/>
                <a:ea typeface="Arial"/>
                <a:cs typeface="Arial"/>
                <a:sym typeface="Arial"/>
              </a:defRPr>
            </a:lvl9pPr>
          </a:lstStyle>
          <a:p>
            <a:endParaRPr lang="zh-TW" altLang="en-US"/>
          </a:p>
        </p:txBody>
      </p:sp>
      <p:sp>
        <p:nvSpPr>
          <p:cNvPr id="56" name="Shape 56"/>
          <p:cNvSpPr txBox="1">
            <a:spLocks noGrp="1"/>
          </p:cNvSpPr>
          <p:nvPr>
            <p:ph type="ftr" idx="11"/>
          </p:nvPr>
        </p:nvSpPr>
        <p:spPr>
          <a:xfrm>
            <a:off x="4165600" y="6248400"/>
            <a:ext cx="3860800" cy="457200"/>
          </a:xfrm>
          <a:prstGeom prst="rect">
            <a:avLst/>
          </a:prstGeom>
          <a:noFill/>
          <a:ln>
            <a:noFill/>
          </a:ln>
        </p:spPr>
        <p:txBody>
          <a:bodyPr lIns="91425" tIns="91425" rIns="91425" bIns="91425" anchor="b" anchorCtr="0"/>
          <a:lstStyle>
            <a:lvl1pPr marL="0" marR="0" lvl="0" indent="0" algn="ctr" rtl="0">
              <a:spcBef>
                <a:spcPts val="0"/>
              </a:spcBef>
              <a:spcAft>
                <a:spcPts val="0"/>
              </a:spcAft>
              <a:defRPr sz="506" b="0" i="0" u="none" strike="noStrike" cap="none">
                <a:solidFill>
                  <a:schemeClr val="dk1"/>
                </a:solidFill>
                <a:latin typeface="Garamond"/>
                <a:ea typeface="Garamond"/>
                <a:cs typeface="Garamond"/>
                <a:sym typeface="Garamond"/>
              </a:defRPr>
            </a:lvl1pPr>
            <a:lvl2pPr marL="192881" marR="0" lvl="1" indent="0" algn="l" rtl="0">
              <a:spcBef>
                <a:spcPts val="0"/>
              </a:spcBef>
              <a:spcAft>
                <a:spcPts val="0"/>
              </a:spcAft>
              <a:defRPr sz="760" b="0" i="0" u="none" strike="noStrike" cap="none">
                <a:solidFill>
                  <a:schemeClr val="dk1"/>
                </a:solidFill>
                <a:latin typeface="Arial"/>
                <a:ea typeface="Arial"/>
                <a:cs typeface="Arial"/>
                <a:sym typeface="Arial"/>
              </a:defRPr>
            </a:lvl2pPr>
            <a:lvl3pPr marL="385763" marR="0" lvl="2" indent="0" algn="l" rtl="0">
              <a:spcBef>
                <a:spcPts val="0"/>
              </a:spcBef>
              <a:spcAft>
                <a:spcPts val="0"/>
              </a:spcAft>
              <a:defRPr sz="760" b="0" i="0" u="none" strike="noStrike" cap="none">
                <a:solidFill>
                  <a:schemeClr val="dk1"/>
                </a:solidFill>
                <a:latin typeface="Arial"/>
                <a:ea typeface="Arial"/>
                <a:cs typeface="Arial"/>
                <a:sym typeface="Arial"/>
              </a:defRPr>
            </a:lvl3pPr>
            <a:lvl4pPr marL="578644" marR="0" lvl="3" indent="0" algn="l" rtl="0">
              <a:spcBef>
                <a:spcPts val="0"/>
              </a:spcBef>
              <a:spcAft>
                <a:spcPts val="0"/>
              </a:spcAft>
              <a:defRPr sz="760" b="0" i="0" u="none" strike="noStrike" cap="none">
                <a:solidFill>
                  <a:schemeClr val="dk1"/>
                </a:solidFill>
                <a:latin typeface="Arial"/>
                <a:ea typeface="Arial"/>
                <a:cs typeface="Arial"/>
                <a:sym typeface="Arial"/>
              </a:defRPr>
            </a:lvl4pPr>
            <a:lvl5pPr marL="771525" marR="0" lvl="4" indent="0" algn="l" rtl="0">
              <a:spcBef>
                <a:spcPts val="0"/>
              </a:spcBef>
              <a:spcAft>
                <a:spcPts val="0"/>
              </a:spcAft>
              <a:defRPr sz="760" b="0" i="0" u="none" strike="noStrike" cap="none">
                <a:solidFill>
                  <a:schemeClr val="dk1"/>
                </a:solidFill>
                <a:latin typeface="Arial"/>
                <a:ea typeface="Arial"/>
                <a:cs typeface="Arial"/>
                <a:sym typeface="Arial"/>
              </a:defRPr>
            </a:lvl5pPr>
            <a:lvl6pPr marL="964406" marR="0" lvl="5" indent="0" algn="l" rtl="0">
              <a:spcBef>
                <a:spcPts val="0"/>
              </a:spcBef>
              <a:defRPr sz="760" b="0" i="0" u="none" strike="noStrike" cap="none">
                <a:solidFill>
                  <a:schemeClr val="dk1"/>
                </a:solidFill>
                <a:latin typeface="Arial"/>
                <a:ea typeface="Arial"/>
                <a:cs typeface="Arial"/>
                <a:sym typeface="Arial"/>
              </a:defRPr>
            </a:lvl6pPr>
            <a:lvl7pPr marL="1157288" marR="0" lvl="6" indent="0" algn="l" rtl="0">
              <a:spcBef>
                <a:spcPts val="0"/>
              </a:spcBef>
              <a:defRPr sz="760" b="0" i="0" u="none" strike="noStrike" cap="none">
                <a:solidFill>
                  <a:schemeClr val="dk1"/>
                </a:solidFill>
                <a:latin typeface="Arial"/>
                <a:ea typeface="Arial"/>
                <a:cs typeface="Arial"/>
                <a:sym typeface="Arial"/>
              </a:defRPr>
            </a:lvl7pPr>
            <a:lvl8pPr marL="1350169" marR="0" lvl="7" indent="0" algn="l" rtl="0">
              <a:spcBef>
                <a:spcPts val="0"/>
              </a:spcBef>
              <a:defRPr sz="760" b="0" i="0" u="none" strike="noStrike" cap="none">
                <a:solidFill>
                  <a:schemeClr val="dk1"/>
                </a:solidFill>
                <a:latin typeface="Arial"/>
                <a:ea typeface="Arial"/>
                <a:cs typeface="Arial"/>
                <a:sym typeface="Arial"/>
              </a:defRPr>
            </a:lvl8pPr>
            <a:lvl9pPr marL="1543050" marR="0" lvl="8" indent="0" algn="l" rtl="0">
              <a:spcBef>
                <a:spcPts val="0"/>
              </a:spcBef>
              <a:defRPr sz="760" b="0" i="0" u="none" strike="noStrike" cap="none">
                <a:solidFill>
                  <a:schemeClr val="dk1"/>
                </a:solidFill>
                <a:latin typeface="Arial"/>
                <a:ea typeface="Arial"/>
                <a:cs typeface="Arial"/>
                <a:sym typeface="Arial"/>
              </a:defRPr>
            </a:lvl9pPr>
          </a:lstStyle>
          <a:p>
            <a:endParaRPr lang="zh-TW" altLang="en-US"/>
          </a:p>
        </p:txBody>
      </p:sp>
    </p:spTree>
    <p:extLst>
      <p:ext uri="{BB962C8B-B14F-4D97-AF65-F5344CB8AC3E}">
        <p14:creationId xmlns:p14="http://schemas.microsoft.com/office/powerpoint/2010/main" val="41648813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Shape 57"/>
        <p:cNvGrpSpPr/>
        <p:nvPr/>
      </p:nvGrpSpPr>
      <p:grpSpPr>
        <a:xfrm>
          <a:off x="0" y="0"/>
          <a:ext cx="0" cy="0"/>
          <a:chOff x="0" y="0"/>
          <a:chExt cx="0" cy="0"/>
        </a:xfrm>
      </p:grpSpPr>
      <p:sp>
        <p:nvSpPr>
          <p:cNvPr id="58" name="Shape 58"/>
          <p:cNvSpPr txBox="1">
            <a:spLocks noGrp="1"/>
          </p:cNvSpPr>
          <p:nvPr>
            <p:ph type="dt" idx="10"/>
          </p:nvPr>
        </p:nvSpPr>
        <p:spPr>
          <a:xfrm>
            <a:off x="609605" y="6243637"/>
            <a:ext cx="2844799" cy="457200"/>
          </a:xfrm>
          <a:prstGeom prst="rect">
            <a:avLst/>
          </a:prstGeom>
          <a:noFill/>
          <a:ln>
            <a:noFill/>
          </a:ln>
        </p:spPr>
        <p:txBody>
          <a:bodyPr lIns="91425" tIns="91425" rIns="91425" bIns="91425" anchor="b" anchorCtr="0"/>
          <a:lstStyle>
            <a:lvl1pPr marL="0" marR="0" lvl="0" indent="0" algn="l" rtl="0">
              <a:spcBef>
                <a:spcPts val="0"/>
              </a:spcBef>
              <a:spcAft>
                <a:spcPts val="0"/>
              </a:spcAft>
              <a:defRPr sz="844" b="0" i="0" u="none" strike="noStrike" cap="none">
                <a:solidFill>
                  <a:schemeClr val="dk1"/>
                </a:solidFill>
                <a:latin typeface="Garamond"/>
                <a:ea typeface="Garamond"/>
                <a:cs typeface="Garamond"/>
                <a:sym typeface="Garamond"/>
              </a:defRPr>
            </a:lvl1pPr>
            <a:lvl2pPr marL="192881" marR="0" lvl="1" indent="0" algn="l" rtl="0">
              <a:spcBef>
                <a:spcPts val="0"/>
              </a:spcBef>
              <a:spcAft>
                <a:spcPts val="0"/>
              </a:spcAft>
              <a:defRPr sz="760" b="0" i="0" u="none" strike="noStrike" cap="none">
                <a:solidFill>
                  <a:schemeClr val="dk1"/>
                </a:solidFill>
                <a:latin typeface="Arial"/>
                <a:ea typeface="Arial"/>
                <a:cs typeface="Arial"/>
                <a:sym typeface="Arial"/>
              </a:defRPr>
            </a:lvl2pPr>
            <a:lvl3pPr marL="385763" marR="0" lvl="2" indent="0" algn="l" rtl="0">
              <a:spcBef>
                <a:spcPts val="0"/>
              </a:spcBef>
              <a:spcAft>
                <a:spcPts val="0"/>
              </a:spcAft>
              <a:defRPr sz="760" b="0" i="0" u="none" strike="noStrike" cap="none">
                <a:solidFill>
                  <a:schemeClr val="dk1"/>
                </a:solidFill>
                <a:latin typeface="Arial"/>
                <a:ea typeface="Arial"/>
                <a:cs typeface="Arial"/>
                <a:sym typeface="Arial"/>
              </a:defRPr>
            </a:lvl3pPr>
            <a:lvl4pPr marL="578644" marR="0" lvl="3" indent="0" algn="l" rtl="0">
              <a:spcBef>
                <a:spcPts val="0"/>
              </a:spcBef>
              <a:spcAft>
                <a:spcPts val="0"/>
              </a:spcAft>
              <a:defRPr sz="760" b="0" i="0" u="none" strike="noStrike" cap="none">
                <a:solidFill>
                  <a:schemeClr val="dk1"/>
                </a:solidFill>
                <a:latin typeface="Arial"/>
                <a:ea typeface="Arial"/>
                <a:cs typeface="Arial"/>
                <a:sym typeface="Arial"/>
              </a:defRPr>
            </a:lvl4pPr>
            <a:lvl5pPr marL="771525" marR="0" lvl="4" indent="0" algn="l" rtl="0">
              <a:spcBef>
                <a:spcPts val="0"/>
              </a:spcBef>
              <a:spcAft>
                <a:spcPts val="0"/>
              </a:spcAft>
              <a:defRPr sz="760" b="0" i="0" u="none" strike="noStrike" cap="none">
                <a:solidFill>
                  <a:schemeClr val="dk1"/>
                </a:solidFill>
                <a:latin typeface="Arial"/>
                <a:ea typeface="Arial"/>
                <a:cs typeface="Arial"/>
                <a:sym typeface="Arial"/>
              </a:defRPr>
            </a:lvl5pPr>
            <a:lvl6pPr marL="964406" marR="0" lvl="5" indent="0" algn="l" rtl="0">
              <a:spcBef>
                <a:spcPts val="0"/>
              </a:spcBef>
              <a:defRPr sz="760" b="0" i="0" u="none" strike="noStrike" cap="none">
                <a:solidFill>
                  <a:schemeClr val="dk1"/>
                </a:solidFill>
                <a:latin typeface="Arial"/>
                <a:ea typeface="Arial"/>
                <a:cs typeface="Arial"/>
                <a:sym typeface="Arial"/>
              </a:defRPr>
            </a:lvl6pPr>
            <a:lvl7pPr marL="1157288" marR="0" lvl="6" indent="0" algn="l" rtl="0">
              <a:spcBef>
                <a:spcPts val="0"/>
              </a:spcBef>
              <a:defRPr sz="760" b="0" i="0" u="none" strike="noStrike" cap="none">
                <a:solidFill>
                  <a:schemeClr val="dk1"/>
                </a:solidFill>
                <a:latin typeface="Arial"/>
                <a:ea typeface="Arial"/>
                <a:cs typeface="Arial"/>
                <a:sym typeface="Arial"/>
              </a:defRPr>
            </a:lvl7pPr>
            <a:lvl8pPr marL="1350169" marR="0" lvl="7" indent="0" algn="l" rtl="0">
              <a:spcBef>
                <a:spcPts val="0"/>
              </a:spcBef>
              <a:defRPr sz="760" b="0" i="0" u="none" strike="noStrike" cap="none">
                <a:solidFill>
                  <a:schemeClr val="dk1"/>
                </a:solidFill>
                <a:latin typeface="Arial"/>
                <a:ea typeface="Arial"/>
                <a:cs typeface="Arial"/>
                <a:sym typeface="Arial"/>
              </a:defRPr>
            </a:lvl8pPr>
            <a:lvl9pPr marL="1543050" marR="0" lvl="8" indent="0" algn="l" rtl="0">
              <a:spcBef>
                <a:spcPts val="0"/>
              </a:spcBef>
              <a:defRPr sz="760" b="0" i="0" u="none" strike="noStrike" cap="none">
                <a:solidFill>
                  <a:schemeClr val="dk1"/>
                </a:solidFill>
                <a:latin typeface="Arial"/>
                <a:ea typeface="Arial"/>
                <a:cs typeface="Arial"/>
                <a:sym typeface="Arial"/>
              </a:defRPr>
            </a:lvl9pPr>
          </a:lstStyle>
          <a:p>
            <a:endParaRPr lang="zh-TW" altLang="en-US"/>
          </a:p>
        </p:txBody>
      </p:sp>
      <p:sp>
        <p:nvSpPr>
          <p:cNvPr id="59" name="Shape 59"/>
          <p:cNvSpPr txBox="1">
            <a:spLocks noGrp="1"/>
          </p:cNvSpPr>
          <p:nvPr>
            <p:ph type="ftr" idx="11"/>
          </p:nvPr>
        </p:nvSpPr>
        <p:spPr>
          <a:xfrm>
            <a:off x="4165600" y="6248400"/>
            <a:ext cx="3860800" cy="457200"/>
          </a:xfrm>
          <a:prstGeom prst="rect">
            <a:avLst/>
          </a:prstGeom>
          <a:noFill/>
          <a:ln>
            <a:noFill/>
          </a:ln>
        </p:spPr>
        <p:txBody>
          <a:bodyPr lIns="91425" tIns="91425" rIns="91425" bIns="91425" anchor="b" anchorCtr="0"/>
          <a:lstStyle>
            <a:lvl1pPr marL="0" marR="0" lvl="0" indent="0" algn="ctr" rtl="0">
              <a:spcBef>
                <a:spcPts val="0"/>
              </a:spcBef>
              <a:spcAft>
                <a:spcPts val="0"/>
              </a:spcAft>
              <a:defRPr sz="506" b="0" i="0" u="none" strike="noStrike" cap="none">
                <a:solidFill>
                  <a:schemeClr val="dk1"/>
                </a:solidFill>
                <a:latin typeface="Garamond"/>
                <a:ea typeface="Garamond"/>
                <a:cs typeface="Garamond"/>
                <a:sym typeface="Garamond"/>
              </a:defRPr>
            </a:lvl1pPr>
            <a:lvl2pPr marL="192881" marR="0" lvl="1" indent="0" algn="l" rtl="0">
              <a:spcBef>
                <a:spcPts val="0"/>
              </a:spcBef>
              <a:spcAft>
                <a:spcPts val="0"/>
              </a:spcAft>
              <a:defRPr sz="760" b="0" i="0" u="none" strike="noStrike" cap="none">
                <a:solidFill>
                  <a:schemeClr val="dk1"/>
                </a:solidFill>
                <a:latin typeface="Arial"/>
                <a:ea typeface="Arial"/>
                <a:cs typeface="Arial"/>
                <a:sym typeface="Arial"/>
              </a:defRPr>
            </a:lvl2pPr>
            <a:lvl3pPr marL="385763" marR="0" lvl="2" indent="0" algn="l" rtl="0">
              <a:spcBef>
                <a:spcPts val="0"/>
              </a:spcBef>
              <a:spcAft>
                <a:spcPts val="0"/>
              </a:spcAft>
              <a:defRPr sz="760" b="0" i="0" u="none" strike="noStrike" cap="none">
                <a:solidFill>
                  <a:schemeClr val="dk1"/>
                </a:solidFill>
                <a:latin typeface="Arial"/>
                <a:ea typeface="Arial"/>
                <a:cs typeface="Arial"/>
                <a:sym typeface="Arial"/>
              </a:defRPr>
            </a:lvl3pPr>
            <a:lvl4pPr marL="578644" marR="0" lvl="3" indent="0" algn="l" rtl="0">
              <a:spcBef>
                <a:spcPts val="0"/>
              </a:spcBef>
              <a:spcAft>
                <a:spcPts val="0"/>
              </a:spcAft>
              <a:defRPr sz="760" b="0" i="0" u="none" strike="noStrike" cap="none">
                <a:solidFill>
                  <a:schemeClr val="dk1"/>
                </a:solidFill>
                <a:latin typeface="Arial"/>
                <a:ea typeface="Arial"/>
                <a:cs typeface="Arial"/>
                <a:sym typeface="Arial"/>
              </a:defRPr>
            </a:lvl4pPr>
            <a:lvl5pPr marL="771525" marR="0" lvl="4" indent="0" algn="l" rtl="0">
              <a:spcBef>
                <a:spcPts val="0"/>
              </a:spcBef>
              <a:spcAft>
                <a:spcPts val="0"/>
              </a:spcAft>
              <a:defRPr sz="760" b="0" i="0" u="none" strike="noStrike" cap="none">
                <a:solidFill>
                  <a:schemeClr val="dk1"/>
                </a:solidFill>
                <a:latin typeface="Arial"/>
                <a:ea typeface="Arial"/>
                <a:cs typeface="Arial"/>
                <a:sym typeface="Arial"/>
              </a:defRPr>
            </a:lvl5pPr>
            <a:lvl6pPr marL="964406" marR="0" lvl="5" indent="0" algn="l" rtl="0">
              <a:spcBef>
                <a:spcPts val="0"/>
              </a:spcBef>
              <a:defRPr sz="760" b="0" i="0" u="none" strike="noStrike" cap="none">
                <a:solidFill>
                  <a:schemeClr val="dk1"/>
                </a:solidFill>
                <a:latin typeface="Arial"/>
                <a:ea typeface="Arial"/>
                <a:cs typeface="Arial"/>
                <a:sym typeface="Arial"/>
              </a:defRPr>
            </a:lvl6pPr>
            <a:lvl7pPr marL="1157288" marR="0" lvl="6" indent="0" algn="l" rtl="0">
              <a:spcBef>
                <a:spcPts val="0"/>
              </a:spcBef>
              <a:defRPr sz="760" b="0" i="0" u="none" strike="noStrike" cap="none">
                <a:solidFill>
                  <a:schemeClr val="dk1"/>
                </a:solidFill>
                <a:latin typeface="Arial"/>
                <a:ea typeface="Arial"/>
                <a:cs typeface="Arial"/>
                <a:sym typeface="Arial"/>
              </a:defRPr>
            </a:lvl7pPr>
            <a:lvl8pPr marL="1350169" marR="0" lvl="7" indent="0" algn="l" rtl="0">
              <a:spcBef>
                <a:spcPts val="0"/>
              </a:spcBef>
              <a:defRPr sz="760" b="0" i="0" u="none" strike="noStrike" cap="none">
                <a:solidFill>
                  <a:schemeClr val="dk1"/>
                </a:solidFill>
                <a:latin typeface="Arial"/>
                <a:ea typeface="Arial"/>
                <a:cs typeface="Arial"/>
                <a:sym typeface="Arial"/>
              </a:defRPr>
            </a:lvl8pPr>
            <a:lvl9pPr marL="1543050" marR="0" lvl="8" indent="0" algn="l" rtl="0">
              <a:spcBef>
                <a:spcPts val="0"/>
              </a:spcBef>
              <a:defRPr sz="760" b="0" i="0" u="none" strike="noStrike" cap="none">
                <a:solidFill>
                  <a:schemeClr val="dk1"/>
                </a:solidFill>
                <a:latin typeface="Arial"/>
                <a:ea typeface="Arial"/>
                <a:cs typeface="Arial"/>
                <a:sym typeface="Arial"/>
              </a:defRPr>
            </a:lvl9pPr>
          </a:lstStyle>
          <a:p>
            <a:endParaRPr lang="zh-TW" altLang="en-US"/>
          </a:p>
        </p:txBody>
      </p:sp>
    </p:spTree>
    <p:extLst>
      <p:ext uri="{BB962C8B-B14F-4D97-AF65-F5344CB8AC3E}">
        <p14:creationId xmlns:p14="http://schemas.microsoft.com/office/powerpoint/2010/main" val="39946029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Shape 60"/>
        <p:cNvGrpSpPr/>
        <p:nvPr/>
      </p:nvGrpSpPr>
      <p:grpSpPr>
        <a:xfrm>
          <a:off x="0" y="0"/>
          <a:ext cx="0" cy="0"/>
          <a:chOff x="0" y="0"/>
          <a:chExt cx="0" cy="0"/>
        </a:xfrm>
      </p:grpSpPr>
      <p:sp>
        <p:nvSpPr>
          <p:cNvPr id="61" name="Shape 61"/>
          <p:cNvSpPr txBox="1">
            <a:spLocks noGrp="1"/>
          </p:cNvSpPr>
          <p:nvPr>
            <p:ph type="title"/>
          </p:nvPr>
        </p:nvSpPr>
        <p:spPr>
          <a:xfrm>
            <a:off x="609603" y="273057"/>
            <a:ext cx="4011084" cy="1162049"/>
          </a:xfrm>
          <a:prstGeom prst="rect">
            <a:avLst/>
          </a:prstGeom>
          <a:noFill/>
          <a:ln>
            <a:noFill/>
          </a:ln>
        </p:spPr>
        <p:txBody>
          <a:bodyPr lIns="91425" tIns="91425" rIns="91425" bIns="91425" anchor="b" anchorCtr="0"/>
          <a:lstStyle>
            <a:lvl1pPr lvl="0" algn="l" rtl="0">
              <a:spcBef>
                <a:spcPts val="0"/>
              </a:spcBef>
              <a:defRPr sz="844" b="1"/>
            </a:lvl1pPr>
            <a:lvl2pPr lvl="1" rtl="0">
              <a:spcBef>
                <a:spcPts val="0"/>
              </a:spcBef>
              <a:defRPr sz="1772" b="1">
                <a:solidFill>
                  <a:srgbClr val="003366"/>
                </a:solidFill>
                <a:latin typeface="Garamond"/>
                <a:ea typeface="Garamond"/>
                <a:cs typeface="Garamond"/>
                <a:sym typeface="Garamond"/>
              </a:defRPr>
            </a:lvl2pPr>
            <a:lvl3pPr lvl="2" rtl="0">
              <a:spcBef>
                <a:spcPts val="0"/>
              </a:spcBef>
              <a:defRPr sz="1772" b="1">
                <a:solidFill>
                  <a:srgbClr val="003366"/>
                </a:solidFill>
                <a:latin typeface="Garamond"/>
                <a:ea typeface="Garamond"/>
                <a:cs typeface="Garamond"/>
                <a:sym typeface="Garamond"/>
              </a:defRPr>
            </a:lvl3pPr>
            <a:lvl4pPr lvl="3" rtl="0">
              <a:spcBef>
                <a:spcPts val="0"/>
              </a:spcBef>
              <a:defRPr sz="1772" b="1">
                <a:solidFill>
                  <a:srgbClr val="003366"/>
                </a:solidFill>
                <a:latin typeface="Garamond"/>
                <a:ea typeface="Garamond"/>
                <a:cs typeface="Garamond"/>
                <a:sym typeface="Garamond"/>
              </a:defRPr>
            </a:lvl4pPr>
            <a:lvl5pPr lvl="4" rtl="0">
              <a:spcBef>
                <a:spcPts val="0"/>
              </a:spcBef>
              <a:defRPr sz="1772" b="1">
                <a:solidFill>
                  <a:srgbClr val="003366"/>
                </a:solidFill>
                <a:latin typeface="Garamond"/>
                <a:ea typeface="Garamond"/>
                <a:cs typeface="Garamond"/>
                <a:sym typeface="Garamond"/>
              </a:defRPr>
            </a:lvl5pPr>
            <a:lvl6pPr lvl="5" rtl="0">
              <a:spcBef>
                <a:spcPts val="0"/>
              </a:spcBef>
              <a:defRPr sz="1772" b="1">
                <a:solidFill>
                  <a:srgbClr val="003366"/>
                </a:solidFill>
                <a:latin typeface="Garamond"/>
                <a:ea typeface="Garamond"/>
                <a:cs typeface="Garamond"/>
                <a:sym typeface="Garamond"/>
              </a:defRPr>
            </a:lvl6pPr>
            <a:lvl7pPr lvl="6" rtl="0">
              <a:spcBef>
                <a:spcPts val="0"/>
              </a:spcBef>
              <a:defRPr sz="1772" b="1">
                <a:solidFill>
                  <a:srgbClr val="003366"/>
                </a:solidFill>
                <a:latin typeface="Garamond"/>
                <a:ea typeface="Garamond"/>
                <a:cs typeface="Garamond"/>
                <a:sym typeface="Garamond"/>
              </a:defRPr>
            </a:lvl7pPr>
            <a:lvl8pPr lvl="7" rtl="0">
              <a:spcBef>
                <a:spcPts val="0"/>
              </a:spcBef>
              <a:defRPr sz="1772" b="1">
                <a:solidFill>
                  <a:srgbClr val="003366"/>
                </a:solidFill>
                <a:latin typeface="Garamond"/>
                <a:ea typeface="Garamond"/>
                <a:cs typeface="Garamond"/>
                <a:sym typeface="Garamond"/>
              </a:defRPr>
            </a:lvl8pPr>
            <a:lvl9pPr lvl="8" rtl="0">
              <a:spcBef>
                <a:spcPts val="0"/>
              </a:spcBef>
              <a:defRPr sz="1772" b="1">
                <a:solidFill>
                  <a:srgbClr val="003366"/>
                </a:solidFill>
                <a:latin typeface="Garamond"/>
                <a:ea typeface="Garamond"/>
                <a:cs typeface="Garamond"/>
                <a:sym typeface="Garamond"/>
              </a:defRPr>
            </a:lvl9pPr>
          </a:lstStyle>
          <a:p>
            <a:r>
              <a:rPr lang="zh-TW" altLang="en-US"/>
              <a:t>按一下以編輯母片標題樣式</a:t>
            </a:r>
            <a:endParaRPr/>
          </a:p>
        </p:txBody>
      </p:sp>
      <p:sp>
        <p:nvSpPr>
          <p:cNvPr id="62" name="Shape 62"/>
          <p:cNvSpPr txBox="1">
            <a:spLocks noGrp="1"/>
          </p:cNvSpPr>
          <p:nvPr>
            <p:ph type="body" idx="1"/>
          </p:nvPr>
        </p:nvSpPr>
        <p:spPr>
          <a:xfrm>
            <a:off x="4766733" y="273050"/>
            <a:ext cx="6815667" cy="5853112"/>
          </a:xfrm>
          <a:prstGeom prst="rect">
            <a:avLst/>
          </a:prstGeom>
          <a:noFill/>
          <a:ln>
            <a:noFill/>
          </a:ln>
        </p:spPr>
        <p:txBody>
          <a:bodyPr lIns="91425" tIns="91425" rIns="91425" bIns="91425" anchor="t" anchorCtr="0"/>
          <a:lstStyle>
            <a:lvl1pPr lvl="0" rtl="0">
              <a:spcBef>
                <a:spcPts val="0"/>
              </a:spcBef>
              <a:defRPr sz="1350"/>
            </a:lvl1pPr>
            <a:lvl2pPr lvl="1" rtl="0">
              <a:spcBef>
                <a:spcPts val="0"/>
              </a:spcBef>
              <a:defRPr sz="1181"/>
            </a:lvl2pPr>
            <a:lvl3pPr lvl="2" rtl="0">
              <a:spcBef>
                <a:spcPts val="0"/>
              </a:spcBef>
              <a:defRPr sz="1013"/>
            </a:lvl3pPr>
            <a:lvl4pPr lvl="3" rtl="0">
              <a:spcBef>
                <a:spcPts val="0"/>
              </a:spcBef>
              <a:defRPr sz="844"/>
            </a:lvl4pPr>
            <a:lvl5pPr lvl="4" rtl="0">
              <a:spcBef>
                <a:spcPts val="0"/>
              </a:spcBef>
              <a:defRPr sz="844"/>
            </a:lvl5pPr>
            <a:lvl6pPr lvl="5" rtl="0">
              <a:spcBef>
                <a:spcPts val="0"/>
              </a:spcBef>
              <a:defRPr sz="844"/>
            </a:lvl6pPr>
            <a:lvl7pPr lvl="6" rtl="0">
              <a:spcBef>
                <a:spcPts val="0"/>
              </a:spcBef>
              <a:defRPr sz="844"/>
            </a:lvl7pPr>
            <a:lvl8pPr lvl="7" rtl="0">
              <a:spcBef>
                <a:spcPts val="0"/>
              </a:spcBef>
              <a:defRPr sz="844"/>
            </a:lvl8pPr>
            <a:lvl9pPr lvl="8" rtl="0">
              <a:spcBef>
                <a:spcPts val="0"/>
              </a:spcBef>
              <a:defRPr sz="844"/>
            </a:lvl9pPr>
          </a:lstStyle>
          <a:p>
            <a:pPr lvl="0"/>
            <a:r>
              <a:rPr lang="zh-TW" altLang="en-US"/>
              <a:t>按一下以編輯母片文字樣式</a:t>
            </a:r>
          </a:p>
        </p:txBody>
      </p:sp>
      <p:sp>
        <p:nvSpPr>
          <p:cNvPr id="63" name="Shape 63"/>
          <p:cNvSpPr txBox="1">
            <a:spLocks noGrp="1"/>
          </p:cNvSpPr>
          <p:nvPr>
            <p:ph type="body" idx="2"/>
          </p:nvPr>
        </p:nvSpPr>
        <p:spPr>
          <a:xfrm>
            <a:off x="609603" y="1435103"/>
            <a:ext cx="4011084" cy="4691063"/>
          </a:xfrm>
          <a:prstGeom prst="rect">
            <a:avLst/>
          </a:prstGeom>
          <a:noFill/>
          <a:ln>
            <a:noFill/>
          </a:ln>
        </p:spPr>
        <p:txBody>
          <a:bodyPr lIns="91425" tIns="91425" rIns="91425" bIns="91425" anchor="t" anchorCtr="0"/>
          <a:lstStyle>
            <a:lvl1pPr marL="0" lvl="0" indent="0" rtl="0">
              <a:spcBef>
                <a:spcPts val="0"/>
              </a:spcBef>
              <a:buFont typeface="Arial"/>
              <a:buNone/>
              <a:defRPr sz="591"/>
            </a:lvl1pPr>
            <a:lvl2pPr marL="192881" lvl="1" indent="0" rtl="0">
              <a:spcBef>
                <a:spcPts val="0"/>
              </a:spcBef>
              <a:buFont typeface="Arial"/>
              <a:buNone/>
              <a:defRPr sz="506"/>
            </a:lvl2pPr>
            <a:lvl3pPr marL="385763" lvl="2" indent="0" rtl="0">
              <a:spcBef>
                <a:spcPts val="0"/>
              </a:spcBef>
              <a:buFont typeface="Arial"/>
              <a:buNone/>
              <a:defRPr sz="422"/>
            </a:lvl3pPr>
            <a:lvl4pPr marL="578644" lvl="3" indent="0" rtl="0">
              <a:spcBef>
                <a:spcPts val="0"/>
              </a:spcBef>
              <a:buFont typeface="Arial"/>
              <a:buNone/>
              <a:defRPr sz="380"/>
            </a:lvl4pPr>
            <a:lvl5pPr marL="771525" lvl="4" indent="0" rtl="0">
              <a:spcBef>
                <a:spcPts val="0"/>
              </a:spcBef>
              <a:buFont typeface="Arial"/>
              <a:buNone/>
              <a:defRPr sz="380"/>
            </a:lvl5pPr>
            <a:lvl6pPr marL="964406" lvl="5" indent="0" rtl="0">
              <a:spcBef>
                <a:spcPts val="0"/>
              </a:spcBef>
              <a:buFont typeface="Arial"/>
              <a:buNone/>
              <a:defRPr sz="380"/>
            </a:lvl6pPr>
            <a:lvl7pPr marL="1157288" lvl="6" indent="0" rtl="0">
              <a:spcBef>
                <a:spcPts val="0"/>
              </a:spcBef>
              <a:buFont typeface="Arial"/>
              <a:buNone/>
              <a:defRPr sz="380"/>
            </a:lvl7pPr>
            <a:lvl8pPr marL="1350169" lvl="7" indent="0" rtl="0">
              <a:spcBef>
                <a:spcPts val="0"/>
              </a:spcBef>
              <a:buFont typeface="Arial"/>
              <a:buNone/>
              <a:defRPr sz="380"/>
            </a:lvl8pPr>
            <a:lvl9pPr marL="1543050" lvl="8" indent="0" rtl="0">
              <a:spcBef>
                <a:spcPts val="0"/>
              </a:spcBef>
              <a:buFont typeface="Arial"/>
              <a:buNone/>
              <a:defRPr sz="380"/>
            </a:lvl9pPr>
          </a:lstStyle>
          <a:p>
            <a:pPr lvl="0"/>
            <a:r>
              <a:rPr lang="zh-TW" altLang="en-US"/>
              <a:t>按一下以編輯母片文字樣式</a:t>
            </a:r>
          </a:p>
        </p:txBody>
      </p:sp>
      <p:sp>
        <p:nvSpPr>
          <p:cNvPr id="64" name="Shape 64"/>
          <p:cNvSpPr txBox="1">
            <a:spLocks noGrp="1"/>
          </p:cNvSpPr>
          <p:nvPr>
            <p:ph type="dt" idx="10"/>
          </p:nvPr>
        </p:nvSpPr>
        <p:spPr>
          <a:xfrm>
            <a:off x="609605" y="6243637"/>
            <a:ext cx="2844799" cy="457200"/>
          </a:xfrm>
          <a:prstGeom prst="rect">
            <a:avLst/>
          </a:prstGeom>
          <a:noFill/>
          <a:ln>
            <a:noFill/>
          </a:ln>
        </p:spPr>
        <p:txBody>
          <a:bodyPr lIns="91425" tIns="91425" rIns="91425" bIns="91425" anchor="b" anchorCtr="0"/>
          <a:lstStyle>
            <a:lvl1pPr marL="0" marR="0" lvl="0" indent="0" algn="l" rtl="0">
              <a:spcBef>
                <a:spcPts val="0"/>
              </a:spcBef>
              <a:spcAft>
                <a:spcPts val="0"/>
              </a:spcAft>
              <a:defRPr sz="844" b="0" i="0" u="none" strike="noStrike" cap="none">
                <a:solidFill>
                  <a:schemeClr val="dk1"/>
                </a:solidFill>
                <a:latin typeface="Garamond"/>
                <a:ea typeface="Garamond"/>
                <a:cs typeface="Garamond"/>
                <a:sym typeface="Garamond"/>
              </a:defRPr>
            </a:lvl1pPr>
            <a:lvl2pPr marL="192881" marR="0" lvl="1" indent="0" algn="l" rtl="0">
              <a:spcBef>
                <a:spcPts val="0"/>
              </a:spcBef>
              <a:spcAft>
                <a:spcPts val="0"/>
              </a:spcAft>
              <a:defRPr sz="760" b="0" i="0" u="none" strike="noStrike" cap="none">
                <a:solidFill>
                  <a:schemeClr val="dk1"/>
                </a:solidFill>
                <a:latin typeface="Arial"/>
                <a:ea typeface="Arial"/>
                <a:cs typeface="Arial"/>
                <a:sym typeface="Arial"/>
              </a:defRPr>
            </a:lvl2pPr>
            <a:lvl3pPr marL="385763" marR="0" lvl="2" indent="0" algn="l" rtl="0">
              <a:spcBef>
                <a:spcPts val="0"/>
              </a:spcBef>
              <a:spcAft>
                <a:spcPts val="0"/>
              </a:spcAft>
              <a:defRPr sz="760" b="0" i="0" u="none" strike="noStrike" cap="none">
                <a:solidFill>
                  <a:schemeClr val="dk1"/>
                </a:solidFill>
                <a:latin typeface="Arial"/>
                <a:ea typeface="Arial"/>
                <a:cs typeface="Arial"/>
                <a:sym typeface="Arial"/>
              </a:defRPr>
            </a:lvl3pPr>
            <a:lvl4pPr marL="578644" marR="0" lvl="3" indent="0" algn="l" rtl="0">
              <a:spcBef>
                <a:spcPts val="0"/>
              </a:spcBef>
              <a:spcAft>
                <a:spcPts val="0"/>
              </a:spcAft>
              <a:defRPr sz="760" b="0" i="0" u="none" strike="noStrike" cap="none">
                <a:solidFill>
                  <a:schemeClr val="dk1"/>
                </a:solidFill>
                <a:latin typeface="Arial"/>
                <a:ea typeface="Arial"/>
                <a:cs typeface="Arial"/>
                <a:sym typeface="Arial"/>
              </a:defRPr>
            </a:lvl4pPr>
            <a:lvl5pPr marL="771525" marR="0" lvl="4" indent="0" algn="l" rtl="0">
              <a:spcBef>
                <a:spcPts val="0"/>
              </a:spcBef>
              <a:spcAft>
                <a:spcPts val="0"/>
              </a:spcAft>
              <a:defRPr sz="760" b="0" i="0" u="none" strike="noStrike" cap="none">
                <a:solidFill>
                  <a:schemeClr val="dk1"/>
                </a:solidFill>
                <a:latin typeface="Arial"/>
                <a:ea typeface="Arial"/>
                <a:cs typeface="Arial"/>
                <a:sym typeface="Arial"/>
              </a:defRPr>
            </a:lvl5pPr>
            <a:lvl6pPr marL="964406" marR="0" lvl="5" indent="0" algn="l" rtl="0">
              <a:spcBef>
                <a:spcPts val="0"/>
              </a:spcBef>
              <a:defRPr sz="760" b="0" i="0" u="none" strike="noStrike" cap="none">
                <a:solidFill>
                  <a:schemeClr val="dk1"/>
                </a:solidFill>
                <a:latin typeface="Arial"/>
                <a:ea typeface="Arial"/>
                <a:cs typeface="Arial"/>
                <a:sym typeface="Arial"/>
              </a:defRPr>
            </a:lvl6pPr>
            <a:lvl7pPr marL="1157288" marR="0" lvl="6" indent="0" algn="l" rtl="0">
              <a:spcBef>
                <a:spcPts val="0"/>
              </a:spcBef>
              <a:defRPr sz="760" b="0" i="0" u="none" strike="noStrike" cap="none">
                <a:solidFill>
                  <a:schemeClr val="dk1"/>
                </a:solidFill>
                <a:latin typeface="Arial"/>
                <a:ea typeface="Arial"/>
                <a:cs typeface="Arial"/>
                <a:sym typeface="Arial"/>
              </a:defRPr>
            </a:lvl7pPr>
            <a:lvl8pPr marL="1350169" marR="0" lvl="7" indent="0" algn="l" rtl="0">
              <a:spcBef>
                <a:spcPts val="0"/>
              </a:spcBef>
              <a:defRPr sz="760" b="0" i="0" u="none" strike="noStrike" cap="none">
                <a:solidFill>
                  <a:schemeClr val="dk1"/>
                </a:solidFill>
                <a:latin typeface="Arial"/>
                <a:ea typeface="Arial"/>
                <a:cs typeface="Arial"/>
                <a:sym typeface="Arial"/>
              </a:defRPr>
            </a:lvl8pPr>
            <a:lvl9pPr marL="1543050" marR="0" lvl="8" indent="0" algn="l" rtl="0">
              <a:spcBef>
                <a:spcPts val="0"/>
              </a:spcBef>
              <a:defRPr sz="760" b="0" i="0" u="none" strike="noStrike" cap="none">
                <a:solidFill>
                  <a:schemeClr val="dk1"/>
                </a:solidFill>
                <a:latin typeface="Arial"/>
                <a:ea typeface="Arial"/>
                <a:cs typeface="Arial"/>
                <a:sym typeface="Arial"/>
              </a:defRPr>
            </a:lvl9pPr>
          </a:lstStyle>
          <a:p>
            <a:endParaRPr lang="zh-TW" altLang="en-US"/>
          </a:p>
        </p:txBody>
      </p:sp>
      <p:sp>
        <p:nvSpPr>
          <p:cNvPr id="65" name="Shape 65"/>
          <p:cNvSpPr txBox="1">
            <a:spLocks noGrp="1"/>
          </p:cNvSpPr>
          <p:nvPr>
            <p:ph type="ftr" idx="11"/>
          </p:nvPr>
        </p:nvSpPr>
        <p:spPr>
          <a:xfrm>
            <a:off x="4165600" y="6248400"/>
            <a:ext cx="3860800" cy="457200"/>
          </a:xfrm>
          <a:prstGeom prst="rect">
            <a:avLst/>
          </a:prstGeom>
          <a:noFill/>
          <a:ln>
            <a:noFill/>
          </a:ln>
        </p:spPr>
        <p:txBody>
          <a:bodyPr lIns="91425" tIns="91425" rIns="91425" bIns="91425" anchor="b" anchorCtr="0"/>
          <a:lstStyle>
            <a:lvl1pPr marL="0" marR="0" lvl="0" indent="0" algn="ctr" rtl="0">
              <a:spcBef>
                <a:spcPts val="0"/>
              </a:spcBef>
              <a:spcAft>
                <a:spcPts val="0"/>
              </a:spcAft>
              <a:defRPr sz="506" b="0" i="0" u="none" strike="noStrike" cap="none">
                <a:solidFill>
                  <a:schemeClr val="dk1"/>
                </a:solidFill>
                <a:latin typeface="Garamond"/>
                <a:ea typeface="Garamond"/>
                <a:cs typeface="Garamond"/>
                <a:sym typeface="Garamond"/>
              </a:defRPr>
            </a:lvl1pPr>
            <a:lvl2pPr marL="192881" marR="0" lvl="1" indent="0" algn="l" rtl="0">
              <a:spcBef>
                <a:spcPts val="0"/>
              </a:spcBef>
              <a:spcAft>
                <a:spcPts val="0"/>
              </a:spcAft>
              <a:defRPr sz="760" b="0" i="0" u="none" strike="noStrike" cap="none">
                <a:solidFill>
                  <a:schemeClr val="dk1"/>
                </a:solidFill>
                <a:latin typeface="Arial"/>
                <a:ea typeface="Arial"/>
                <a:cs typeface="Arial"/>
                <a:sym typeface="Arial"/>
              </a:defRPr>
            </a:lvl2pPr>
            <a:lvl3pPr marL="385763" marR="0" lvl="2" indent="0" algn="l" rtl="0">
              <a:spcBef>
                <a:spcPts val="0"/>
              </a:spcBef>
              <a:spcAft>
                <a:spcPts val="0"/>
              </a:spcAft>
              <a:defRPr sz="760" b="0" i="0" u="none" strike="noStrike" cap="none">
                <a:solidFill>
                  <a:schemeClr val="dk1"/>
                </a:solidFill>
                <a:latin typeface="Arial"/>
                <a:ea typeface="Arial"/>
                <a:cs typeface="Arial"/>
                <a:sym typeface="Arial"/>
              </a:defRPr>
            </a:lvl3pPr>
            <a:lvl4pPr marL="578644" marR="0" lvl="3" indent="0" algn="l" rtl="0">
              <a:spcBef>
                <a:spcPts val="0"/>
              </a:spcBef>
              <a:spcAft>
                <a:spcPts val="0"/>
              </a:spcAft>
              <a:defRPr sz="760" b="0" i="0" u="none" strike="noStrike" cap="none">
                <a:solidFill>
                  <a:schemeClr val="dk1"/>
                </a:solidFill>
                <a:latin typeface="Arial"/>
                <a:ea typeface="Arial"/>
                <a:cs typeface="Arial"/>
                <a:sym typeface="Arial"/>
              </a:defRPr>
            </a:lvl4pPr>
            <a:lvl5pPr marL="771525" marR="0" lvl="4" indent="0" algn="l" rtl="0">
              <a:spcBef>
                <a:spcPts val="0"/>
              </a:spcBef>
              <a:spcAft>
                <a:spcPts val="0"/>
              </a:spcAft>
              <a:defRPr sz="760" b="0" i="0" u="none" strike="noStrike" cap="none">
                <a:solidFill>
                  <a:schemeClr val="dk1"/>
                </a:solidFill>
                <a:latin typeface="Arial"/>
                <a:ea typeface="Arial"/>
                <a:cs typeface="Arial"/>
                <a:sym typeface="Arial"/>
              </a:defRPr>
            </a:lvl5pPr>
            <a:lvl6pPr marL="964406" marR="0" lvl="5" indent="0" algn="l" rtl="0">
              <a:spcBef>
                <a:spcPts val="0"/>
              </a:spcBef>
              <a:defRPr sz="760" b="0" i="0" u="none" strike="noStrike" cap="none">
                <a:solidFill>
                  <a:schemeClr val="dk1"/>
                </a:solidFill>
                <a:latin typeface="Arial"/>
                <a:ea typeface="Arial"/>
                <a:cs typeface="Arial"/>
                <a:sym typeface="Arial"/>
              </a:defRPr>
            </a:lvl6pPr>
            <a:lvl7pPr marL="1157288" marR="0" lvl="6" indent="0" algn="l" rtl="0">
              <a:spcBef>
                <a:spcPts val="0"/>
              </a:spcBef>
              <a:defRPr sz="760" b="0" i="0" u="none" strike="noStrike" cap="none">
                <a:solidFill>
                  <a:schemeClr val="dk1"/>
                </a:solidFill>
                <a:latin typeface="Arial"/>
                <a:ea typeface="Arial"/>
                <a:cs typeface="Arial"/>
                <a:sym typeface="Arial"/>
              </a:defRPr>
            </a:lvl7pPr>
            <a:lvl8pPr marL="1350169" marR="0" lvl="7" indent="0" algn="l" rtl="0">
              <a:spcBef>
                <a:spcPts val="0"/>
              </a:spcBef>
              <a:defRPr sz="760" b="0" i="0" u="none" strike="noStrike" cap="none">
                <a:solidFill>
                  <a:schemeClr val="dk1"/>
                </a:solidFill>
                <a:latin typeface="Arial"/>
                <a:ea typeface="Arial"/>
                <a:cs typeface="Arial"/>
                <a:sym typeface="Arial"/>
              </a:defRPr>
            </a:lvl8pPr>
            <a:lvl9pPr marL="1543050" marR="0" lvl="8" indent="0" algn="l" rtl="0">
              <a:spcBef>
                <a:spcPts val="0"/>
              </a:spcBef>
              <a:defRPr sz="760" b="0" i="0" u="none" strike="noStrike" cap="none">
                <a:solidFill>
                  <a:schemeClr val="dk1"/>
                </a:solidFill>
                <a:latin typeface="Arial"/>
                <a:ea typeface="Arial"/>
                <a:cs typeface="Arial"/>
                <a:sym typeface="Arial"/>
              </a:defRPr>
            </a:lvl9pPr>
          </a:lstStyle>
          <a:p>
            <a:endParaRPr lang="zh-TW" altLang="en-US"/>
          </a:p>
        </p:txBody>
      </p:sp>
    </p:spTree>
    <p:extLst>
      <p:ext uri="{BB962C8B-B14F-4D97-AF65-F5344CB8AC3E}">
        <p14:creationId xmlns:p14="http://schemas.microsoft.com/office/powerpoint/2010/main" val="42231867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Shape 66"/>
        <p:cNvGrpSpPr/>
        <p:nvPr/>
      </p:nvGrpSpPr>
      <p:grpSpPr>
        <a:xfrm>
          <a:off x="0" y="0"/>
          <a:ext cx="0" cy="0"/>
          <a:chOff x="0" y="0"/>
          <a:chExt cx="0" cy="0"/>
        </a:xfrm>
      </p:grpSpPr>
      <p:sp>
        <p:nvSpPr>
          <p:cNvPr id="67" name="Shape 67"/>
          <p:cNvSpPr txBox="1">
            <a:spLocks noGrp="1"/>
          </p:cNvSpPr>
          <p:nvPr>
            <p:ph type="title"/>
          </p:nvPr>
        </p:nvSpPr>
        <p:spPr>
          <a:xfrm>
            <a:off x="2389722" y="4800607"/>
            <a:ext cx="7315199" cy="566737"/>
          </a:xfrm>
          <a:prstGeom prst="rect">
            <a:avLst/>
          </a:prstGeom>
          <a:noFill/>
          <a:ln>
            <a:noFill/>
          </a:ln>
        </p:spPr>
        <p:txBody>
          <a:bodyPr lIns="91425" tIns="91425" rIns="91425" bIns="91425" anchor="b" anchorCtr="0"/>
          <a:lstStyle>
            <a:lvl1pPr lvl="0" algn="l" rtl="0">
              <a:spcBef>
                <a:spcPts val="0"/>
              </a:spcBef>
              <a:defRPr sz="844" b="1"/>
            </a:lvl1pPr>
            <a:lvl2pPr lvl="1" rtl="0">
              <a:spcBef>
                <a:spcPts val="0"/>
              </a:spcBef>
              <a:defRPr sz="1772" b="1">
                <a:solidFill>
                  <a:srgbClr val="003366"/>
                </a:solidFill>
                <a:latin typeface="Garamond"/>
                <a:ea typeface="Garamond"/>
                <a:cs typeface="Garamond"/>
                <a:sym typeface="Garamond"/>
              </a:defRPr>
            </a:lvl2pPr>
            <a:lvl3pPr lvl="2" rtl="0">
              <a:spcBef>
                <a:spcPts val="0"/>
              </a:spcBef>
              <a:defRPr sz="1772" b="1">
                <a:solidFill>
                  <a:srgbClr val="003366"/>
                </a:solidFill>
                <a:latin typeface="Garamond"/>
                <a:ea typeface="Garamond"/>
                <a:cs typeface="Garamond"/>
                <a:sym typeface="Garamond"/>
              </a:defRPr>
            </a:lvl3pPr>
            <a:lvl4pPr lvl="3" rtl="0">
              <a:spcBef>
                <a:spcPts val="0"/>
              </a:spcBef>
              <a:defRPr sz="1772" b="1">
                <a:solidFill>
                  <a:srgbClr val="003366"/>
                </a:solidFill>
                <a:latin typeface="Garamond"/>
                <a:ea typeface="Garamond"/>
                <a:cs typeface="Garamond"/>
                <a:sym typeface="Garamond"/>
              </a:defRPr>
            </a:lvl4pPr>
            <a:lvl5pPr lvl="4" rtl="0">
              <a:spcBef>
                <a:spcPts val="0"/>
              </a:spcBef>
              <a:defRPr sz="1772" b="1">
                <a:solidFill>
                  <a:srgbClr val="003366"/>
                </a:solidFill>
                <a:latin typeface="Garamond"/>
                <a:ea typeface="Garamond"/>
                <a:cs typeface="Garamond"/>
                <a:sym typeface="Garamond"/>
              </a:defRPr>
            </a:lvl5pPr>
            <a:lvl6pPr lvl="5" rtl="0">
              <a:spcBef>
                <a:spcPts val="0"/>
              </a:spcBef>
              <a:defRPr sz="1772" b="1">
                <a:solidFill>
                  <a:srgbClr val="003366"/>
                </a:solidFill>
                <a:latin typeface="Garamond"/>
                <a:ea typeface="Garamond"/>
                <a:cs typeface="Garamond"/>
                <a:sym typeface="Garamond"/>
              </a:defRPr>
            </a:lvl6pPr>
            <a:lvl7pPr lvl="6" rtl="0">
              <a:spcBef>
                <a:spcPts val="0"/>
              </a:spcBef>
              <a:defRPr sz="1772" b="1">
                <a:solidFill>
                  <a:srgbClr val="003366"/>
                </a:solidFill>
                <a:latin typeface="Garamond"/>
                <a:ea typeface="Garamond"/>
                <a:cs typeface="Garamond"/>
                <a:sym typeface="Garamond"/>
              </a:defRPr>
            </a:lvl7pPr>
            <a:lvl8pPr lvl="7" rtl="0">
              <a:spcBef>
                <a:spcPts val="0"/>
              </a:spcBef>
              <a:defRPr sz="1772" b="1">
                <a:solidFill>
                  <a:srgbClr val="003366"/>
                </a:solidFill>
                <a:latin typeface="Garamond"/>
                <a:ea typeface="Garamond"/>
                <a:cs typeface="Garamond"/>
                <a:sym typeface="Garamond"/>
              </a:defRPr>
            </a:lvl8pPr>
            <a:lvl9pPr lvl="8" rtl="0">
              <a:spcBef>
                <a:spcPts val="0"/>
              </a:spcBef>
              <a:defRPr sz="1772" b="1">
                <a:solidFill>
                  <a:srgbClr val="003366"/>
                </a:solidFill>
                <a:latin typeface="Garamond"/>
                <a:ea typeface="Garamond"/>
                <a:cs typeface="Garamond"/>
                <a:sym typeface="Garamond"/>
              </a:defRPr>
            </a:lvl9pPr>
          </a:lstStyle>
          <a:p>
            <a:r>
              <a:rPr lang="zh-TW" altLang="en-US"/>
              <a:t>按一下以編輯母片標題樣式</a:t>
            </a:r>
            <a:endParaRPr/>
          </a:p>
        </p:txBody>
      </p:sp>
      <p:sp>
        <p:nvSpPr>
          <p:cNvPr id="68" name="Shape 68"/>
          <p:cNvSpPr>
            <a:spLocks noGrp="1"/>
          </p:cNvSpPr>
          <p:nvPr>
            <p:ph type="pic" idx="2"/>
          </p:nvPr>
        </p:nvSpPr>
        <p:spPr>
          <a:xfrm>
            <a:off x="2389722" y="612775"/>
            <a:ext cx="7315199" cy="4114800"/>
          </a:xfrm>
          <a:prstGeom prst="rect">
            <a:avLst/>
          </a:prstGeom>
          <a:noFill/>
          <a:ln>
            <a:noFill/>
          </a:ln>
        </p:spPr>
        <p:txBody>
          <a:bodyPr lIns="91425" tIns="91425" rIns="91425" bIns="91425" anchor="b" anchorCtr="0"/>
          <a:lstStyle>
            <a:lvl1pPr marL="0" marR="0" lvl="0" indent="0" algn="l" rtl="0">
              <a:spcBef>
                <a:spcPts val="0"/>
              </a:spcBef>
              <a:spcAft>
                <a:spcPts val="0"/>
              </a:spcAft>
              <a:buClr>
                <a:schemeClr val="dk1"/>
              </a:buClr>
              <a:buFont typeface="Garamond"/>
              <a:buNone/>
              <a:defRPr sz="1350" b="0" i="0" u="none" strike="noStrike" cap="none">
                <a:solidFill>
                  <a:schemeClr val="dk1"/>
                </a:solidFill>
                <a:latin typeface="Garamond"/>
                <a:ea typeface="Garamond"/>
                <a:cs typeface="Garamond"/>
                <a:sym typeface="Garamond"/>
              </a:defRPr>
            </a:lvl1pPr>
            <a:lvl2pPr marL="192881" marR="0" lvl="1" indent="0" algn="l" rtl="0">
              <a:spcBef>
                <a:spcPts val="0"/>
              </a:spcBef>
              <a:spcAft>
                <a:spcPts val="0"/>
              </a:spcAft>
              <a:buClr>
                <a:schemeClr val="dk1"/>
              </a:buClr>
              <a:buFont typeface="Arial"/>
              <a:buNone/>
              <a:defRPr sz="1181" b="0" i="0" u="none" strike="noStrike" cap="none">
                <a:solidFill>
                  <a:schemeClr val="dk1"/>
                </a:solidFill>
                <a:latin typeface="Arial"/>
                <a:ea typeface="Arial"/>
                <a:cs typeface="Arial"/>
                <a:sym typeface="Arial"/>
              </a:defRPr>
            </a:lvl2pPr>
            <a:lvl3pPr marL="385763" marR="0" lvl="2" indent="0" algn="l" rtl="0">
              <a:spcBef>
                <a:spcPts val="0"/>
              </a:spcBef>
              <a:spcAft>
                <a:spcPts val="0"/>
              </a:spcAft>
              <a:buClr>
                <a:schemeClr val="dk1"/>
              </a:buClr>
              <a:buFont typeface="Arial"/>
              <a:buNone/>
              <a:defRPr sz="1013" b="0" i="0" u="none" strike="noStrike" cap="none">
                <a:solidFill>
                  <a:schemeClr val="dk1"/>
                </a:solidFill>
                <a:latin typeface="Arial"/>
                <a:ea typeface="Arial"/>
                <a:cs typeface="Arial"/>
                <a:sym typeface="Arial"/>
              </a:defRPr>
            </a:lvl3pPr>
            <a:lvl4pPr marL="578644" marR="0" lvl="3" indent="0" algn="l" rtl="0">
              <a:spcBef>
                <a:spcPts val="0"/>
              </a:spcBef>
              <a:spcAft>
                <a:spcPts val="0"/>
              </a:spcAft>
              <a:buClr>
                <a:schemeClr val="dk1"/>
              </a:buClr>
              <a:buFont typeface="Arial"/>
              <a:buNone/>
              <a:defRPr sz="844" b="0" i="0" u="none" strike="noStrike" cap="none">
                <a:solidFill>
                  <a:schemeClr val="dk1"/>
                </a:solidFill>
                <a:latin typeface="Arial"/>
                <a:ea typeface="Arial"/>
                <a:cs typeface="Arial"/>
                <a:sym typeface="Arial"/>
              </a:defRPr>
            </a:lvl4pPr>
            <a:lvl5pPr marL="771525" marR="0" lvl="4" indent="0" algn="l" rtl="0">
              <a:spcBef>
                <a:spcPts val="0"/>
              </a:spcBef>
              <a:spcAft>
                <a:spcPts val="0"/>
              </a:spcAft>
              <a:buClr>
                <a:schemeClr val="dk1"/>
              </a:buClr>
              <a:buFont typeface="Arial"/>
              <a:buNone/>
              <a:defRPr sz="844" b="0" i="0" u="none" strike="noStrike" cap="none">
                <a:solidFill>
                  <a:schemeClr val="dk1"/>
                </a:solidFill>
                <a:latin typeface="Arial"/>
                <a:ea typeface="Arial"/>
                <a:cs typeface="Arial"/>
                <a:sym typeface="Arial"/>
              </a:defRPr>
            </a:lvl5pPr>
            <a:lvl6pPr marL="964406" marR="0" lvl="5" indent="0" algn="l" rtl="0">
              <a:spcBef>
                <a:spcPts val="0"/>
              </a:spcBef>
              <a:buClr>
                <a:schemeClr val="dk1"/>
              </a:buClr>
              <a:buFont typeface="Arial"/>
              <a:buNone/>
              <a:defRPr sz="844" b="0" i="0" u="none" strike="noStrike" cap="none">
                <a:solidFill>
                  <a:schemeClr val="dk1"/>
                </a:solidFill>
                <a:latin typeface="Arial"/>
                <a:ea typeface="Arial"/>
                <a:cs typeface="Arial"/>
                <a:sym typeface="Arial"/>
              </a:defRPr>
            </a:lvl6pPr>
            <a:lvl7pPr marL="1157288" marR="0" lvl="6" indent="0" algn="l" rtl="0">
              <a:spcBef>
                <a:spcPts val="0"/>
              </a:spcBef>
              <a:buClr>
                <a:schemeClr val="dk1"/>
              </a:buClr>
              <a:buFont typeface="Arial"/>
              <a:buNone/>
              <a:defRPr sz="844" b="0" i="0" u="none" strike="noStrike" cap="none">
                <a:solidFill>
                  <a:schemeClr val="dk1"/>
                </a:solidFill>
                <a:latin typeface="Arial"/>
                <a:ea typeface="Arial"/>
                <a:cs typeface="Arial"/>
                <a:sym typeface="Arial"/>
              </a:defRPr>
            </a:lvl7pPr>
            <a:lvl8pPr marL="1350169" marR="0" lvl="7" indent="0" algn="l" rtl="0">
              <a:spcBef>
                <a:spcPts val="0"/>
              </a:spcBef>
              <a:buClr>
                <a:schemeClr val="dk1"/>
              </a:buClr>
              <a:buFont typeface="Arial"/>
              <a:buNone/>
              <a:defRPr sz="844" b="0" i="0" u="none" strike="noStrike" cap="none">
                <a:solidFill>
                  <a:schemeClr val="dk1"/>
                </a:solidFill>
                <a:latin typeface="Arial"/>
                <a:ea typeface="Arial"/>
                <a:cs typeface="Arial"/>
                <a:sym typeface="Arial"/>
              </a:defRPr>
            </a:lvl8pPr>
            <a:lvl9pPr marL="1543050" marR="0" lvl="8" indent="0" algn="l" rtl="0">
              <a:spcBef>
                <a:spcPts val="0"/>
              </a:spcBef>
              <a:buClr>
                <a:schemeClr val="dk1"/>
              </a:buClr>
              <a:buFont typeface="Arial"/>
              <a:buNone/>
              <a:defRPr sz="844" b="0" i="0" u="none" strike="noStrike" cap="none">
                <a:solidFill>
                  <a:schemeClr val="dk1"/>
                </a:solidFill>
                <a:latin typeface="Arial"/>
                <a:ea typeface="Arial"/>
                <a:cs typeface="Arial"/>
                <a:sym typeface="Arial"/>
              </a:defRPr>
            </a:lvl9pPr>
          </a:lstStyle>
          <a:p>
            <a:r>
              <a:rPr lang="zh-TW" altLang="en-US"/>
              <a:t>按一下圖示以新增圖片</a:t>
            </a:r>
            <a:endParaRPr dirty="0"/>
          </a:p>
        </p:txBody>
      </p:sp>
      <p:sp>
        <p:nvSpPr>
          <p:cNvPr id="69" name="Shape 69"/>
          <p:cNvSpPr txBox="1">
            <a:spLocks noGrp="1"/>
          </p:cNvSpPr>
          <p:nvPr>
            <p:ph type="body" idx="1"/>
          </p:nvPr>
        </p:nvSpPr>
        <p:spPr>
          <a:xfrm>
            <a:off x="2389722" y="5367344"/>
            <a:ext cx="7315199" cy="804861"/>
          </a:xfrm>
          <a:prstGeom prst="rect">
            <a:avLst/>
          </a:prstGeom>
          <a:noFill/>
          <a:ln>
            <a:noFill/>
          </a:ln>
        </p:spPr>
        <p:txBody>
          <a:bodyPr lIns="91425" tIns="91425" rIns="91425" bIns="91425" anchor="t" anchorCtr="0"/>
          <a:lstStyle>
            <a:lvl1pPr marL="0" lvl="0" indent="0" rtl="0">
              <a:spcBef>
                <a:spcPts val="0"/>
              </a:spcBef>
              <a:buFont typeface="Arial"/>
              <a:buNone/>
              <a:defRPr sz="591"/>
            </a:lvl1pPr>
            <a:lvl2pPr marL="192881" lvl="1" indent="0" rtl="0">
              <a:spcBef>
                <a:spcPts val="0"/>
              </a:spcBef>
              <a:buFont typeface="Arial"/>
              <a:buNone/>
              <a:defRPr sz="506"/>
            </a:lvl2pPr>
            <a:lvl3pPr marL="385763" lvl="2" indent="0" rtl="0">
              <a:spcBef>
                <a:spcPts val="0"/>
              </a:spcBef>
              <a:buFont typeface="Arial"/>
              <a:buNone/>
              <a:defRPr sz="422"/>
            </a:lvl3pPr>
            <a:lvl4pPr marL="578644" lvl="3" indent="0" rtl="0">
              <a:spcBef>
                <a:spcPts val="0"/>
              </a:spcBef>
              <a:buFont typeface="Arial"/>
              <a:buNone/>
              <a:defRPr sz="380"/>
            </a:lvl4pPr>
            <a:lvl5pPr marL="771525" lvl="4" indent="0" rtl="0">
              <a:spcBef>
                <a:spcPts val="0"/>
              </a:spcBef>
              <a:buFont typeface="Arial"/>
              <a:buNone/>
              <a:defRPr sz="380"/>
            </a:lvl5pPr>
            <a:lvl6pPr marL="964406" lvl="5" indent="0" rtl="0">
              <a:spcBef>
                <a:spcPts val="0"/>
              </a:spcBef>
              <a:buFont typeface="Arial"/>
              <a:buNone/>
              <a:defRPr sz="380"/>
            </a:lvl6pPr>
            <a:lvl7pPr marL="1157288" lvl="6" indent="0" rtl="0">
              <a:spcBef>
                <a:spcPts val="0"/>
              </a:spcBef>
              <a:buFont typeface="Arial"/>
              <a:buNone/>
              <a:defRPr sz="380"/>
            </a:lvl7pPr>
            <a:lvl8pPr marL="1350169" lvl="7" indent="0" rtl="0">
              <a:spcBef>
                <a:spcPts val="0"/>
              </a:spcBef>
              <a:buFont typeface="Arial"/>
              <a:buNone/>
              <a:defRPr sz="380"/>
            </a:lvl8pPr>
            <a:lvl9pPr marL="1543050" lvl="8" indent="0" rtl="0">
              <a:spcBef>
                <a:spcPts val="0"/>
              </a:spcBef>
              <a:buFont typeface="Arial"/>
              <a:buNone/>
              <a:defRPr sz="380"/>
            </a:lvl9pPr>
          </a:lstStyle>
          <a:p>
            <a:pPr lvl="0"/>
            <a:r>
              <a:rPr lang="zh-TW" altLang="en-US"/>
              <a:t>按一下以編輯母片文字樣式</a:t>
            </a:r>
          </a:p>
        </p:txBody>
      </p:sp>
      <p:sp>
        <p:nvSpPr>
          <p:cNvPr id="70" name="Shape 70"/>
          <p:cNvSpPr txBox="1">
            <a:spLocks noGrp="1"/>
          </p:cNvSpPr>
          <p:nvPr>
            <p:ph type="dt" idx="10"/>
          </p:nvPr>
        </p:nvSpPr>
        <p:spPr>
          <a:xfrm>
            <a:off x="609605" y="6243637"/>
            <a:ext cx="2844799" cy="457200"/>
          </a:xfrm>
          <a:prstGeom prst="rect">
            <a:avLst/>
          </a:prstGeom>
          <a:noFill/>
          <a:ln>
            <a:noFill/>
          </a:ln>
        </p:spPr>
        <p:txBody>
          <a:bodyPr lIns="91425" tIns="91425" rIns="91425" bIns="91425" anchor="b" anchorCtr="0"/>
          <a:lstStyle>
            <a:lvl1pPr marL="0" marR="0" lvl="0" indent="0" algn="l" rtl="0">
              <a:spcBef>
                <a:spcPts val="0"/>
              </a:spcBef>
              <a:spcAft>
                <a:spcPts val="0"/>
              </a:spcAft>
              <a:defRPr sz="844" b="0" i="0" u="none" strike="noStrike" cap="none">
                <a:solidFill>
                  <a:schemeClr val="dk1"/>
                </a:solidFill>
                <a:latin typeface="Garamond"/>
                <a:ea typeface="Garamond"/>
                <a:cs typeface="Garamond"/>
                <a:sym typeface="Garamond"/>
              </a:defRPr>
            </a:lvl1pPr>
            <a:lvl2pPr marL="192881" marR="0" lvl="1" indent="0" algn="l" rtl="0">
              <a:spcBef>
                <a:spcPts val="0"/>
              </a:spcBef>
              <a:spcAft>
                <a:spcPts val="0"/>
              </a:spcAft>
              <a:defRPr sz="760" b="0" i="0" u="none" strike="noStrike" cap="none">
                <a:solidFill>
                  <a:schemeClr val="dk1"/>
                </a:solidFill>
                <a:latin typeface="Arial"/>
                <a:ea typeface="Arial"/>
                <a:cs typeface="Arial"/>
                <a:sym typeface="Arial"/>
              </a:defRPr>
            </a:lvl2pPr>
            <a:lvl3pPr marL="385763" marR="0" lvl="2" indent="0" algn="l" rtl="0">
              <a:spcBef>
                <a:spcPts val="0"/>
              </a:spcBef>
              <a:spcAft>
                <a:spcPts val="0"/>
              </a:spcAft>
              <a:defRPr sz="760" b="0" i="0" u="none" strike="noStrike" cap="none">
                <a:solidFill>
                  <a:schemeClr val="dk1"/>
                </a:solidFill>
                <a:latin typeface="Arial"/>
                <a:ea typeface="Arial"/>
                <a:cs typeface="Arial"/>
                <a:sym typeface="Arial"/>
              </a:defRPr>
            </a:lvl3pPr>
            <a:lvl4pPr marL="578644" marR="0" lvl="3" indent="0" algn="l" rtl="0">
              <a:spcBef>
                <a:spcPts val="0"/>
              </a:spcBef>
              <a:spcAft>
                <a:spcPts val="0"/>
              </a:spcAft>
              <a:defRPr sz="760" b="0" i="0" u="none" strike="noStrike" cap="none">
                <a:solidFill>
                  <a:schemeClr val="dk1"/>
                </a:solidFill>
                <a:latin typeface="Arial"/>
                <a:ea typeface="Arial"/>
                <a:cs typeface="Arial"/>
                <a:sym typeface="Arial"/>
              </a:defRPr>
            </a:lvl4pPr>
            <a:lvl5pPr marL="771525" marR="0" lvl="4" indent="0" algn="l" rtl="0">
              <a:spcBef>
                <a:spcPts val="0"/>
              </a:spcBef>
              <a:spcAft>
                <a:spcPts val="0"/>
              </a:spcAft>
              <a:defRPr sz="760" b="0" i="0" u="none" strike="noStrike" cap="none">
                <a:solidFill>
                  <a:schemeClr val="dk1"/>
                </a:solidFill>
                <a:latin typeface="Arial"/>
                <a:ea typeface="Arial"/>
                <a:cs typeface="Arial"/>
                <a:sym typeface="Arial"/>
              </a:defRPr>
            </a:lvl5pPr>
            <a:lvl6pPr marL="964406" marR="0" lvl="5" indent="0" algn="l" rtl="0">
              <a:spcBef>
                <a:spcPts val="0"/>
              </a:spcBef>
              <a:defRPr sz="760" b="0" i="0" u="none" strike="noStrike" cap="none">
                <a:solidFill>
                  <a:schemeClr val="dk1"/>
                </a:solidFill>
                <a:latin typeface="Arial"/>
                <a:ea typeface="Arial"/>
                <a:cs typeface="Arial"/>
                <a:sym typeface="Arial"/>
              </a:defRPr>
            </a:lvl6pPr>
            <a:lvl7pPr marL="1157288" marR="0" lvl="6" indent="0" algn="l" rtl="0">
              <a:spcBef>
                <a:spcPts val="0"/>
              </a:spcBef>
              <a:defRPr sz="760" b="0" i="0" u="none" strike="noStrike" cap="none">
                <a:solidFill>
                  <a:schemeClr val="dk1"/>
                </a:solidFill>
                <a:latin typeface="Arial"/>
                <a:ea typeface="Arial"/>
                <a:cs typeface="Arial"/>
                <a:sym typeface="Arial"/>
              </a:defRPr>
            </a:lvl7pPr>
            <a:lvl8pPr marL="1350169" marR="0" lvl="7" indent="0" algn="l" rtl="0">
              <a:spcBef>
                <a:spcPts val="0"/>
              </a:spcBef>
              <a:defRPr sz="760" b="0" i="0" u="none" strike="noStrike" cap="none">
                <a:solidFill>
                  <a:schemeClr val="dk1"/>
                </a:solidFill>
                <a:latin typeface="Arial"/>
                <a:ea typeface="Arial"/>
                <a:cs typeface="Arial"/>
                <a:sym typeface="Arial"/>
              </a:defRPr>
            </a:lvl8pPr>
            <a:lvl9pPr marL="1543050" marR="0" lvl="8" indent="0" algn="l" rtl="0">
              <a:spcBef>
                <a:spcPts val="0"/>
              </a:spcBef>
              <a:defRPr sz="760" b="0" i="0" u="none" strike="noStrike" cap="none">
                <a:solidFill>
                  <a:schemeClr val="dk1"/>
                </a:solidFill>
                <a:latin typeface="Arial"/>
                <a:ea typeface="Arial"/>
                <a:cs typeface="Arial"/>
                <a:sym typeface="Arial"/>
              </a:defRPr>
            </a:lvl9pPr>
          </a:lstStyle>
          <a:p>
            <a:endParaRPr lang="zh-TW" altLang="en-US"/>
          </a:p>
        </p:txBody>
      </p:sp>
      <p:sp>
        <p:nvSpPr>
          <p:cNvPr id="71" name="Shape 71"/>
          <p:cNvSpPr txBox="1">
            <a:spLocks noGrp="1"/>
          </p:cNvSpPr>
          <p:nvPr>
            <p:ph type="ftr" idx="11"/>
          </p:nvPr>
        </p:nvSpPr>
        <p:spPr>
          <a:xfrm>
            <a:off x="4165600" y="6248400"/>
            <a:ext cx="3860800" cy="457200"/>
          </a:xfrm>
          <a:prstGeom prst="rect">
            <a:avLst/>
          </a:prstGeom>
          <a:noFill/>
          <a:ln>
            <a:noFill/>
          </a:ln>
        </p:spPr>
        <p:txBody>
          <a:bodyPr lIns="91425" tIns="91425" rIns="91425" bIns="91425" anchor="b" anchorCtr="0"/>
          <a:lstStyle>
            <a:lvl1pPr marL="0" marR="0" lvl="0" indent="0" algn="ctr" rtl="0">
              <a:spcBef>
                <a:spcPts val="0"/>
              </a:spcBef>
              <a:spcAft>
                <a:spcPts val="0"/>
              </a:spcAft>
              <a:defRPr sz="506" b="0" i="0" u="none" strike="noStrike" cap="none">
                <a:solidFill>
                  <a:schemeClr val="dk1"/>
                </a:solidFill>
                <a:latin typeface="Garamond"/>
                <a:ea typeface="Garamond"/>
                <a:cs typeface="Garamond"/>
                <a:sym typeface="Garamond"/>
              </a:defRPr>
            </a:lvl1pPr>
            <a:lvl2pPr marL="192881" marR="0" lvl="1" indent="0" algn="l" rtl="0">
              <a:spcBef>
                <a:spcPts val="0"/>
              </a:spcBef>
              <a:spcAft>
                <a:spcPts val="0"/>
              </a:spcAft>
              <a:defRPr sz="760" b="0" i="0" u="none" strike="noStrike" cap="none">
                <a:solidFill>
                  <a:schemeClr val="dk1"/>
                </a:solidFill>
                <a:latin typeface="Arial"/>
                <a:ea typeface="Arial"/>
                <a:cs typeface="Arial"/>
                <a:sym typeface="Arial"/>
              </a:defRPr>
            </a:lvl2pPr>
            <a:lvl3pPr marL="385763" marR="0" lvl="2" indent="0" algn="l" rtl="0">
              <a:spcBef>
                <a:spcPts val="0"/>
              </a:spcBef>
              <a:spcAft>
                <a:spcPts val="0"/>
              </a:spcAft>
              <a:defRPr sz="760" b="0" i="0" u="none" strike="noStrike" cap="none">
                <a:solidFill>
                  <a:schemeClr val="dk1"/>
                </a:solidFill>
                <a:latin typeface="Arial"/>
                <a:ea typeface="Arial"/>
                <a:cs typeface="Arial"/>
                <a:sym typeface="Arial"/>
              </a:defRPr>
            </a:lvl3pPr>
            <a:lvl4pPr marL="578644" marR="0" lvl="3" indent="0" algn="l" rtl="0">
              <a:spcBef>
                <a:spcPts val="0"/>
              </a:spcBef>
              <a:spcAft>
                <a:spcPts val="0"/>
              </a:spcAft>
              <a:defRPr sz="760" b="0" i="0" u="none" strike="noStrike" cap="none">
                <a:solidFill>
                  <a:schemeClr val="dk1"/>
                </a:solidFill>
                <a:latin typeface="Arial"/>
                <a:ea typeface="Arial"/>
                <a:cs typeface="Arial"/>
                <a:sym typeface="Arial"/>
              </a:defRPr>
            </a:lvl4pPr>
            <a:lvl5pPr marL="771525" marR="0" lvl="4" indent="0" algn="l" rtl="0">
              <a:spcBef>
                <a:spcPts val="0"/>
              </a:spcBef>
              <a:spcAft>
                <a:spcPts val="0"/>
              </a:spcAft>
              <a:defRPr sz="760" b="0" i="0" u="none" strike="noStrike" cap="none">
                <a:solidFill>
                  <a:schemeClr val="dk1"/>
                </a:solidFill>
                <a:latin typeface="Arial"/>
                <a:ea typeface="Arial"/>
                <a:cs typeface="Arial"/>
                <a:sym typeface="Arial"/>
              </a:defRPr>
            </a:lvl5pPr>
            <a:lvl6pPr marL="964406" marR="0" lvl="5" indent="0" algn="l" rtl="0">
              <a:spcBef>
                <a:spcPts val="0"/>
              </a:spcBef>
              <a:defRPr sz="760" b="0" i="0" u="none" strike="noStrike" cap="none">
                <a:solidFill>
                  <a:schemeClr val="dk1"/>
                </a:solidFill>
                <a:latin typeface="Arial"/>
                <a:ea typeface="Arial"/>
                <a:cs typeface="Arial"/>
                <a:sym typeface="Arial"/>
              </a:defRPr>
            </a:lvl6pPr>
            <a:lvl7pPr marL="1157288" marR="0" lvl="6" indent="0" algn="l" rtl="0">
              <a:spcBef>
                <a:spcPts val="0"/>
              </a:spcBef>
              <a:defRPr sz="760" b="0" i="0" u="none" strike="noStrike" cap="none">
                <a:solidFill>
                  <a:schemeClr val="dk1"/>
                </a:solidFill>
                <a:latin typeface="Arial"/>
                <a:ea typeface="Arial"/>
                <a:cs typeface="Arial"/>
                <a:sym typeface="Arial"/>
              </a:defRPr>
            </a:lvl7pPr>
            <a:lvl8pPr marL="1350169" marR="0" lvl="7" indent="0" algn="l" rtl="0">
              <a:spcBef>
                <a:spcPts val="0"/>
              </a:spcBef>
              <a:defRPr sz="760" b="0" i="0" u="none" strike="noStrike" cap="none">
                <a:solidFill>
                  <a:schemeClr val="dk1"/>
                </a:solidFill>
                <a:latin typeface="Arial"/>
                <a:ea typeface="Arial"/>
                <a:cs typeface="Arial"/>
                <a:sym typeface="Arial"/>
              </a:defRPr>
            </a:lvl8pPr>
            <a:lvl9pPr marL="1543050" marR="0" lvl="8" indent="0" algn="l" rtl="0">
              <a:spcBef>
                <a:spcPts val="0"/>
              </a:spcBef>
              <a:defRPr sz="760" b="0" i="0" u="none" strike="noStrike" cap="none">
                <a:solidFill>
                  <a:schemeClr val="dk1"/>
                </a:solidFill>
                <a:latin typeface="Arial"/>
                <a:ea typeface="Arial"/>
                <a:cs typeface="Arial"/>
                <a:sym typeface="Arial"/>
              </a:defRPr>
            </a:lvl9pPr>
          </a:lstStyle>
          <a:p>
            <a:endParaRPr lang="zh-TW" altLang="en-US"/>
          </a:p>
        </p:txBody>
      </p:sp>
    </p:spTree>
    <p:extLst>
      <p:ext uri="{BB962C8B-B14F-4D97-AF65-F5344CB8AC3E}">
        <p14:creationId xmlns:p14="http://schemas.microsoft.com/office/powerpoint/2010/main" val="39786564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54" name="Shape 20"/>
          <p:cNvSpPr/>
          <p:nvPr/>
        </p:nvSpPr>
        <p:spPr>
          <a:xfrm>
            <a:off x="505257" y="228391"/>
            <a:ext cx="10797059" cy="611875"/>
          </a:xfrm>
          <a:custGeom>
            <a:avLst/>
            <a:gdLst/>
            <a:ahLst/>
            <a:cxnLst/>
            <a:rect l="0" t="0" r="0" b="0"/>
            <a:pathLst>
              <a:path w="120000" h="120000" extrusionOk="0">
                <a:moveTo>
                  <a:pt x="0" y="120000"/>
                </a:moveTo>
                <a:lnTo>
                  <a:pt x="0" y="0"/>
                </a:lnTo>
                <a:lnTo>
                  <a:pt x="120000" y="0"/>
                </a:lnTo>
              </a:path>
            </a:pathLst>
          </a:custGeom>
          <a:noFill/>
          <a:ln w="19050" cap="flat" cmpd="sng">
            <a:solidFill>
              <a:schemeClr val="accent1"/>
            </a:solidFill>
            <a:prstDash val="solid"/>
            <a:miter/>
            <a:headEnd type="none" w="med" len="med"/>
            <a:tailEnd type="none" w="med" len="med"/>
          </a:ln>
        </p:spPr>
        <p:txBody>
          <a:bodyPr lIns="38570" tIns="19280" rIns="38570" bIns="19280" anchor="t" anchorCtr="0">
            <a:noAutofit/>
          </a:bodyPr>
          <a:lstStyle/>
          <a:p>
            <a:pPr marL="0" marR="0" lvl="0" indent="0" algn="l" rtl="0">
              <a:spcBef>
                <a:spcPts val="0"/>
              </a:spcBef>
              <a:spcAft>
                <a:spcPts val="0"/>
              </a:spcAft>
              <a:buNone/>
            </a:pPr>
            <a:endParaRPr sz="760" b="0" i="0" u="none" strike="noStrike" cap="none" dirty="0">
              <a:solidFill>
                <a:schemeClr val="dk1"/>
              </a:solidFill>
              <a:latin typeface="Arial"/>
              <a:ea typeface="Arial"/>
              <a:cs typeface="Arial"/>
              <a:sym typeface="Arial"/>
            </a:endParaRPr>
          </a:p>
        </p:txBody>
      </p:sp>
      <p:sp>
        <p:nvSpPr>
          <p:cNvPr id="55" name="矩形 54"/>
          <p:cNvSpPr/>
          <p:nvPr/>
        </p:nvSpPr>
        <p:spPr>
          <a:xfrm>
            <a:off x="9199398" y="6276029"/>
            <a:ext cx="557787" cy="400110"/>
          </a:xfrm>
          <a:prstGeom prst="rect">
            <a:avLst/>
          </a:prstGeom>
          <a:solidFill>
            <a:schemeClr val="bg1"/>
          </a:solidFill>
        </p:spPr>
        <p:txBody>
          <a:bodyPr wrap="square">
            <a:spAutoFit/>
          </a:bodyPr>
          <a:lstStyle/>
          <a:p>
            <a:pPr algn="ctr"/>
            <a:fld id="{00000000-1234-1234-1234-123412341234}" type="slidenum">
              <a:rPr lang="en-US" altLang="zh-TW" sz="2000" b="1" i="0" u="none" strike="noStrike" cap="none" smtClean="0">
                <a:solidFill>
                  <a:schemeClr val="tx1"/>
                </a:solidFill>
                <a:latin typeface="+mn-lt"/>
                <a:ea typeface="Arial"/>
                <a:cs typeface="Arial"/>
                <a:sym typeface="Arial"/>
              </a:rPr>
              <a:pPr algn="ctr"/>
              <a:t>‹#›</a:t>
            </a:fld>
            <a:endParaRPr lang="zh-TW" altLang="en-US" sz="2000" dirty="0">
              <a:solidFill>
                <a:schemeClr val="tx1"/>
              </a:solidFill>
            </a:endParaRPr>
          </a:p>
        </p:txBody>
      </p:sp>
      <p:cxnSp>
        <p:nvCxnSpPr>
          <p:cNvPr id="56" name="直線接點 55"/>
          <p:cNvCxnSpPr/>
          <p:nvPr/>
        </p:nvCxnSpPr>
        <p:spPr>
          <a:xfrm>
            <a:off x="624421" y="6159499"/>
            <a:ext cx="10972799"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57" name="Shape 13"/>
          <p:cNvSpPr txBox="1">
            <a:spLocks noGrp="1"/>
          </p:cNvSpPr>
          <p:nvPr>
            <p:ph type="dt" idx="2"/>
          </p:nvPr>
        </p:nvSpPr>
        <p:spPr>
          <a:xfrm>
            <a:off x="609605" y="6243637"/>
            <a:ext cx="2844799" cy="457200"/>
          </a:xfrm>
          <a:prstGeom prst="rect">
            <a:avLst/>
          </a:prstGeom>
          <a:noFill/>
          <a:ln>
            <a:noFill/>
          </a:ln>
        </p:spPr>
        <p:txBody>
          <a:bodyPr lIns="91425" tIns="91425" rIns="91425" bIns="91425" anchor="b" anchorCtr="0"/>
          <a:lstStyle>
            <a:lvl1pPr marL="0" marR="0" lvl="0" indent="0" algn="l" rtl="0">
              <a:spcBef>
                <a:spcPts val="0"/>
              </a:spcBef>
              <a:spcAft>
                <a:spcPts val="0"/>
              </a:spcAft>
              <a:defRPr sz="844" b="0" i="0" u="none" strike="noStrike" cap="none">
                <a:solidFill>
                  <a:schemeClr val="dk1"/>
                </a:solidFill>
                <a:latin typeface="Garamond"/>
                <a:ea typeface="Garamond"/>
                <a:cs typeface="Garamond"/>
                <a:sym typeface="Garamond"/>
              </a:defRPr>
            </a:lvl1pPr>
            <a:lvl2pPr marL="192881" marR="0" lvl="1" indent="0" algn="l" rtl="0">
              <a:spcBef>
                <a:spcPts val="0"/>
              </a:spcBef>
              <a:spcAft>
                <a:spcPts val="0"/>
              </a:spcAft>
              <a:defRPr sz="760" b="0" i="0" u="none" strike="noStrike" cap="none">
                <a:solidFill>
                  <a:schemeClr val="dk1"/>
                </a:solidFill>
                <a:latin typeface="Arial"/>
                <a:ea typeface="Arial"/>
                <a:cs typeface="Arial"/>
                <a:sym typeface="Arial"/>
              </a:defRPr>
            </a:lvl2pPr>
            <a:lvl3pPr marL="385763" marR="0" lvl="2" indent="0" algn="l" rtl="0">
              <a:spcBef>
                <a:spcPts val="0"/>
              </a:spcBef>
              <a:spcAft>
                <a:spcPts val="0"/>
              </a:spcAft>
              <a:defRPr sz="760" b="0" i="0" u="none" strike="noStrike" cap="none">
                <a:solidFill>
                  <a:schemeClr val="dk1"/>
                </a:solidFill>
                <a:latin typeface="Arial"/>
                <a:ea typeface="Arial"/>
                <a:cs typeface="Arial"/>
                <a:sym typeface="Arial"/>
              </a:defRPr>
            </a:lvl3pPr>
            <a:lvl4pPr marL="578644" marR="0" lvl="3" indent="0" algn="l" rtl="0">
              <a:spcBef>
                <a:spcPts val="0"/>
              </a:spcBef>
              <a:spcAft>
                <a:spcPts val="0"/>
              </a:spcAft>
              <a:defRPr sz="760" b="0" i="0" u="none" strike="noStrike" cap="none">
                <a:solidFill>
                  <a:schemeClr val="dk1"/>
                </a:solidFill>
                <a:latin typeface="Arial"/>
                <a:ea typeface="Arial"/>
                <a:cs typeface="Arial"/>
                <a:sym typeface="Arial"/>
              </a:defRPr>
            </a:lvl4pPr>
            <a:lvl5pPr marL="771525" marR="0" lvl="4" indent="0" algn="l" rtl="0">
              <a:spcBef>
                <a:spcPts val="0"/>
              </a:spcBef>
              <a:spcAft>
                <a:spcPts val="0"/>
              </a:spcAft>
              <a:defRPr sz="760" b="0" i="0" u="none" strike="noStrike" cap="none">
                <a:solidFill>
                  <a:schemeClr val="dk1"/>
                </a:solidFill>
                <a:latin typeface="Arial"/>
                <a:ea typeface="Arial"/>
                <a:cs typeface="Arial"/>
                <a:sym typeface="Arial"/>
              </a:defRPr>
            </a:lvl5pPr>
            <a:lvl6pPr marL="964406" marR="0" lvl="5" indent="0" algn="l" rtl="0">
              <a:spcBef>
                <a:spcPts val="0"/>
              </a:spcBef>
              <a:defRPr sz="760" b="0" i="0" u="none" strike="noStrike" cap="none">
                <a:solidFill>
                  <a:schemeClr val="dk1"/>
                </a:solidFill>
                <a:latin typeface="Arial"/>
                <a:ea typeface="Arial"/>
                <a:cs typeface="Arial"/>
                <a:sym typeface="Arial"/>
              </a:defRPr>
            </a:lvl6pPr>
            <a:lvl7pPr marL="1157288" marR="0" lvl="6" indent="0" algn="l" rtl="0">
              <a:spcBef>
                <a:spcPts val="0"/>
              </a:spcBef>
              <a:defRPr sz="760" b="0" i="0" u="none" strike="noStrike" cap="none">
                <a:solidFill>
                  <a:schemeClr val="dk1"/>
                </a:solidFill>
                <a:latin typeface="Arial"/>
                <a:ea typeface="Arial"/>
                <a:cs typeface="Arial"/>
                <a:sym typeface="Arial"/>
              </a:defRPr>
            </a:lvl7pPr>
            <a:lvl8pPr marL="1350169" marR="0" lvl="7" indent="0" algn="l" rtl="0">
              <a:spcBef>
                <a:spcPts val="0"/>
              </a:spcBef>
              <a:defRPr sz="760" b="0" i="0" u="none" strike="noStrike" cap="none">
                <a:solidFill>
                  <a:schemeClr val="dk1"/>
                </a:solidFill>
                <a:latin typeface="Arial"/>
                <a:ea typeface="Arial"/>
                <a:cs typeface="Arial"/>
                <a:sym typeface="Arial"/>
              </a:defRPr>
            </a:lvl8pPr>
            <a:lvl9pPr marL="1543050" marR="0" lvl="8" indent="0" algn="l" rtl="0">
              <a:spcBef>
                <a:spcPts val="0"/>
              </a:spcBef>
              <a:defRPr sz="760" b="0" i="0" u="none" strike="noStrike" cap="none">
                <a:solidFill>
                  <a:schemeClr val="dk1"/>
                </a:solidFill>
                <a:latin typeface="Arial"/>
                <a:ea typeface="Arial"/>
                <a:cs typeface="Arial"/>
                <a:sym typeface="Arial"/>
              </a:defRPr>
            </a:lvl9pPr>
          </a:lstStyle>
          <a:p>
            <a:endParaRPr lang="zh-TW" altLang="en-US"/>
          </a:p>
        </p:txBody>
      </p:sp>
      <p:sp>
        <p:nvSpPr>
          <p:cNvPr id="58" name="Shape 14"/>
          <p:cNvSpPr txBox="1">
            <a:spLocks noGrp="1"/>
          </p:cNvSpPr>
          <p:nvPr>
            <p:ph type="ftr" idx="3"/>
          </p:nvPr>
        </p:nvSpPr>
        <p:spPr>
          <a:xfrm>
            <a:off x="4165600" y="6248400"/>
            <a:ext cx="3860800" cy="457200"/>
          </a:xfrm>
          <a:prstGeom prst="rect">
            <a:avLst/>
          </a:prstGeom>
          <a:noFill/>
          <a:ln>
            <a:noFill/>
          </a:ln>
        </p:spPr>
        <p:txBody>
          <a:bodyPr lIns="91425" tIns="91425" rIns="91425" bIns="91425" anchor="b" anchorCtr="0"/>
          <a:lstStyle>
            <a:lvl1pPr marL="0" marR="0" lvl="0" indent="0" algn="ctr" rtl="0">
              <a:spcBef>
                <a:spcPts val="0"/>
              </a:spcBef>
              <a:spcAft>
                <a:spcPts val="0"/>
              </a:spcAft>
              <a:defRPr sz="506" b="0" i="0" u="none" strike="noStrike" cap="none">
                <a:solidFill>
                  <a:schemeClr val="dk1"/>
                </a:solidFill>
                <a:latin typeface="Garamond"/>
                <a:ea typeface="Garamond"/>
                <a:cs typeface="Garamond"/>
                <a:sym typeface="Garamond"/>
              </a:defRPr>
            </a:lvl1pPr>
            <a:lvl2pPr marL="192881" marR="0" lvl="1" indent="0" algn="l" rtl="0">
              <a:spcBef>
                <a:spcPts val="0"/>
              </a:spcBef>
              <a:spcAft>
                <a:spcPts val="0"/>
              </a:spcAft>
              <a:defRPr sz="760" b="0" i="0" u="none" strike="noStrike" cap="none">
                <a:solidFill>
                  <a:schemeClr val="dk1"/>
                </a:solidFill>
                <a:latin typeface="Arial"/>
                <a:ea typeface="Arial"/>
                <a:cs typeface="Arial"/>
                <a:sym typeface="Arial"/>
              </a:defRPr>
            </a:lvl2pPr>
            <a:lvl3pPr marL="385763" marR="0" lvl="2" indent="0" algn="l" rtl="0">
              <a:spcBef>
                <a:spcPts val="0"/>
              </a:spcBef>
              <a:spcAft>
                <a:spcPts val="0"/>
              </a:spcAft>
              <a:defRPr sz="760" b="0" i="0" u="none" strike="noStrike" cap="none">
                <a:solidFill>
                  <a:schemeClr val="dk1"/>
                </a:solidFill>
                <a:latin typeface="Arial"/>
                <a:ea typeface="Arial"/>
                <a:cs typeface="Arial"/>
                <a:sym typeface="Arial"/>
              </a:defRPr>
            </a:lvl3pPr>
            <a:lvl4pPr marL="578644" marR="0" lvl="3" indent="0" algn="l" rtl="0">
              <a:spcBef>
                <a:spcPts val="0"/>
              </a:spcBef>
              <a:spcAft>
                <a:spcPts val="0"/>
              </a:spcAft>
              <a:defRPr sz="760" b="0" i="0" u="none" strike="noStrike" cap="none">
                <a:solidFill>
                  <a:schemeClr val="dk1"/>
                </a:solidFill>
                <a:latin typeface="Arial"/>
                <a:ea typeface="Arial"/>
                <a:cs typeface="Arial"/>
                <a:sym typeface="Arial"/>
              </a:defRPr>
            </a:lvl4pPr>
            <a:lvl5pPr marL="771525" marR="0" lvl="4" indent="0" algn="l" rtl="0">
              <a:spcBef>
                <a:spcPts val="0"/>
              </a:spcBef>
              <a:spcAft>
                <a:spcPts val="0"/>
              </a:spcAft>
              <a:defRPr sz="760" b="0" i="0" u="none" strike="noStrike" cap="none">
                <a:solidFill>
                  <a:schemeClr val="dk1"/>
                </a:solidFill>
                <a:latin typeface="Arial"/>
                <a:ea typeface="Arial"/>
                <a:cs typeface="Arial"/>
                <a:sym typeface="Arial"/>
              </a:defRPr>
            </a:lvl5pPr>
            <a:lvl6pPr marL="964406" marR="0" lvl="5" indent="0" algn="l" rtl="0">
              <a:spcBef>
                <a:spcPts val="0"/>
              </a:spcBef>
              <a:defRPr sz="760" b="0" i="0" u="none" strike="noStrike" cap="none">
                <a:solidFill>
                  <a:schemeClr val="dk1"/>
                </a:solidFill>
                <a:latin typeface="Arial"/>
                <a:ea typeface="Arial"/>
                <a:cs typeface="Arial"/>
                <a:sym typeface="Arial"/>
              </a:defRPr>
            </a:lvl6pPr>
            <a:lvl7pPr marL="1157288" marR="0" lvl="6" indent="0" algn="l" rtl="0">
              <a:spcBef>
                <a:spcPts val="0"/>
              </a:spcBef>
              <a:defRPr sz="760" b="0" i="0" u="none" strike="noStrike" cap="none">
                <a:solidFill>
                  <a:schemeClr val="dk1"/>
                </a:solidFill>
                <a:latin typeface="Arial"/>
                <a:ea typeface="Arial"/>
                <a:cs typeface="Arial"/>
                <a:sym typeface="Arial"/>
              </a:defRPr>
            </a:lvl7pPr>
            <a:lvl8pPr marL="1350169" marR="0" lvl="7" indent="0" algn="l" rtl="0">
              <a:spcBef>
                <a:spcPts val="0"/>
              </a:spcBef>
              <a:defRPr sz="760" b="0" i="0" u="none" strike="noStrike" cap="none">
                <a:solidFill>
                  <a:schemeClr val="dk1"/>
                </a:solidFill>
                <a:latin typeface="Arial"/>
                <a:ea typeface="Arial"/>
                <a:cs typeface="Arial"/>
                <a:sym typeface="Arial"/>
              </a:defRPr>
            </a:lvl8pPr>
            <a:lvl9pPr marL="1543050" marR="0" lvl="8" indent="0" algn="l" rtl="0">
              <a:spcBef>
                <a:spcPts val="0"/>
              </a:spcBef>
              <a:defRPr sz="760" b="0" i="0" u="none" strike="noStrike" cap="none">
                <a:solidFill>
                  <a:schemeClr val="dk1"/>
                </a:solidFill>
                <a:latin typeface="Arial"/>
                <a:ea typeface="Arial"/>
                <a:cs typeface="Arial"/>
                <a:sym typeface="Arial"/>
              </a:defRPr>
            </a:lvl9pPr>
          </a:lstStyle>
          <a:p>
            <a:endParaRPr lang="zh-TW" altLang="en-US"/>
          </a:p>
        </p:txBody>
      </p:sp>
      <p:pic>
        <p:nvPicPr>
          <p:cNvPr id="59" name="Shape 18"/>
          <p:cNvPicPr preferRelativeResize="0"/>
          <p:nvPr/>
        </p:nvPicPr>
        <p:blipFill rotWithShape="1">
          <a:blip r:embed="rId15">
            <a:alphaModFix/>
          </a:blip>
          <a:srcRect/>
          <a:stretch/>
        </p:blipFill>
        <p:spPr>
          <a:xfrm>
            <a:off x="9956805" y="6324600"/>
            <a:ext cx="1949449" cy="300038"/>
          </a:xfrm>
          <a:prstGeom prst="rect">
            <a:avLst/>
          </a:prstGeom>
          <a:noFill/>
          <a:ln>
            <a:noFill/>
          </a:ln>
        </p:spPr>
      </p:pic>
    </p:spTree>
    <p:extLst>
      <p:ext uri="{BB962C8B-B14F-4D97-AF65-F5344CB8AC3E}">
        <p14:creationId xmlns:p14="http://schemas.microsoft.com/office/powerpoint/2010/main" val="327706694"/>
      </p:ext>
    </p:extLst>
  </p:cSld>
  <p:clrMap bg1="lt1" tx1="dk1" bg2="dk2" tx2="lt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74" r:id="rId13"/>
  </p:sldLayoutIdLst>
  <p:hf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None/>
        <a:defRPr sz="591" b="0" i="0" u="none" strike="noStrike" cap="none">
          <a:solidFill>
            <a:srgbClr val="000000"/>
          </a:solidFill>
          <a:latin typeface="Arial"/>
          <a:ea typeface="Arial"/>
          <a:cs typeface="Arial"/>
          <a:sym typeface="Arial"/>
          <a:rtl val="0"/>
        </a:defRPr>
      </a:lvl1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None/>
        <a:defRPr sz="591" b="0" i="0" u="none" strike="noStrike" cap="none">
          <a:solidFill>
            <a:srgbClr val="000000"/>
          </a:solidFill>
          <a:latin typeface="Arial"/>
          <a:ea typeface="Arial"/>
          <a:cs typeface="Arial"/>
          <a:sym typeface="Arial"/>
          <a:rtl val="0"/>
        </a:defRPr>
      </a:lvl1pPr>
      <a:lvl2pPr marR="0" lvl="1" algn="l" rtl="0" eaLnBrk="1" hangingPunct="1">
        <a:lnSpc>
          <a:spcPct val="100000"/>
        </a:lnSpc>
        <a:spcBef>
          <a:spcPts val="0"/>
        </a:spcBef>
        <a:spcAft>
          <a:spcPts val="0"/>
        </a:spcAft>
        <a:buNone/>
        <a:defRPr sz="591" b="0" i="0" u="none" strike="noStrike" cap="none">
          <a:solidFill>
            <a:srgbClr val="000000"/>
          </a:solidFill>
          <a:latin typeface="Arial"/>
          <a:ea typeface="Arial"/>
          <a:cs typeface="Arial"/>
          <a:sym typeface="Arial"/>
          <a:rtl val="0"/>
        </a:defRPr>
      </a:lvl2pPr>
      <a:lvl3pPr marR="0" lvl="2" algn="l" rtl="0" eaLnBrk="1" hangingPunct="1">
        <a:lnSpc>
          <a:spcPct val="100000"/>
        </a:lnSpc>
        <a:spcBef>
          <a:spcPts val="0"/>
        </a:spcBef>
        <a:spcAft>
          <a:spcPts val="0"/>
        </a:spcAft>
        <a:buNone/>
        <a:defRPr sz="591" b="0" i="0" u="none" strike="noStrike" cap="none">
          <a:solidFill>
            <a:srgbClr val="000000"/>
          </a:solidFill>
          <a:latin typeface="Arial"/>
          <a:ea typeface="Arial"/>
          <a:cs typeface="Arial"/>
          <a:sym typeface="Arial"/>
          <a:rtl val="0"/>
        </a:defRPr>
      </a:lvl3pPr>
      <a:lvl4pPr marR="0" lvl="3" algn="l" rtl="0" eaLnBrk="1" hangingPunct="1">
        <a:lnSpc>
          <a:spcPct val="100000"/>
        </a:lnSpc>
        <a:spcBef>
          <a:spcPts val="0"/>
        </a:spcBef>
        <a:spcAft>
          <a:spcPts val="0"/>
        </a:spcAft>
        <a:buNone/>
        <a:defRPr sz="591" b="0" i="0" u="none" strike="noStrike" cap="none">
          <a:solidFill>
            <a:srgbClr val="000000"/>
          </a:solidFill>
          <a:latin typeface="Arial"/>
          <a:ea typeface="Arial"/>
          <a:cs typeface="Arial"/>
          <a:sym typeface="Arial"/>
          <a:rtl val="0"/>
        </a:defRPr>
      </a:lvl4pPr>
      <a:lvl5pPr marR="0" lvl="4" algn="l" rtl="0" eaLnBrk="1" hangingPunct="1">
        <a:lnSpc>
          <a:spcPct val="100000"/>
        </a:lnSpc>
        <a:spcBef>
          <a:spcPts val="0"/>
        </a:spcBef>
        <a:spcAft>
          <a:spcPts val="0"/>
        </a:spcAft>
        <a:buNone/>
        <a:defRPr sz="591" b="0" i="0" u="none" strike="noStrike" cap="none">
          <a:solidFill>
            <a:srgbClr val="000000"/>
          </a:solidFill>
          <a:latin typeface="Arial"/>
          <a:ea typeface="Arial"/>
          <a:cs typeface="Arial"/>
          <a:sym typeface="Arial"/>
          <a:rtl val="0"/>
        </a:defRPr>
      </a:lvl5pPr>
      <a:lvl6pPr marR="0" lvl="5" algn="l" rtl="0" eaLnBrk="1" hangingPunct="1">
        <a:lnSpc>
          <a:spcPct val="100000"/>
        </a:lnSpc>
        <a:spcBef>
          <a:spcPts val="0"/>
        </a:spcBef>
        <a:spcAft>
          <a:spcPts val="0"/>
        </a:spcAft>
        <a:buNone/>
        <a:defRPr sz="591" b="0" i="0" u="none" strike="noStrike" cap="none">
          <a:solidFill>
            <a:srgbClr val="000000"/>
          </a:solidFill>
          <a:latin typeface="Arial"/>
          <a:ea typeface="Arial"/>
          <a:cs typeface="Arial"/>
          <a:sym typeface="Arial"/>
          <a:rtl val="0"/>
        </a:defRPr>
      </a:lvl6pPr>
      <a:lvl7pPr marR="0" lvl="6" algn="l" rtl="0" eaLnBrk="1" hangingPunct="1">
        <a:lnSpc>
          <a:spcPct val="100000"/>
        </a:lnSpc>
        <a:spcBef>
          <a:spcPts val="0"/>
        </a:spcBef>
        <a:spcAft>
          <a:spcPts val="0"/>
        </a:spcAft>
        <a:buNone/>
        <a:defRPr sz="591" b="0" i="0" u="none" strike="noStrike" cap="none">
          <a:solidFill>
            <a:srgbClr val="000000"/>
          </a:solidFill>
          <a:latin typeface="Arial"/>
          <a:ea typeface="Arial"/>
          <a:cs typeface="Arial"/>
          <a:sym typeface="Arial"/>
          <a:rtl val="0"/>
        </a:defRPr>
      </a:lvl7pPr>
      <a:lvl8pPr marR="0" lvl="7" algn="l" rtl="0" eaLnBrk="1" hangingPunct="1">
        <a:lnSpc>
          <a:spcPct val="100000"/>
        </a:lnSpc>
        <a:spcBef>
          <a:spcPts val="0"/>
        </a:spcBef>
        <a:spcAft>
          <a:spcPts val="0"/>
        </a:spcAft>
        <a:buNone/>
        <a:defRPr sz="591" b="0" i="0" u="none" strike="noStrike" cap="none">
          <a:solidFill>
            <a:srgbClr val="000000"/>
          </a:solidFill>
          <a:latin typeface="Arial"/>
          <a:ea typeface="Arial"/>
          <a:cs typeface="Arial"/>
          <a:sym typeface="Arial"/>
          <a:rtl val="0"/>
        </a:defRPr>
      </a:lvl8pPr>
      <a:lvl9pPr marR="0" lvl="8" algn="l" rtl="0" eaLnBrk="1" hangingPunct="1">
        <a:lnSpc>
          <a:spcPct val="100000"/>
        </a:lnSpc>
        <a:spcBef>
          <a:spcPts val="0"/>
        </a:spcBef>
        <a:spcAft>
          <a:spcPts val="0"/>
        </a:spcAft>
        <a:buNone/>
        <a:defRPr sz="591" b="0" i="0" u="none" strike="noStrike" cap="none">
          <a:solidFill>
            <a:srgbClr val="000000"/>
          </a:solidFill>
          <a:latin typeface="Arial"/>
          <a:ea typeface="Arial"/>
          <a:cs typeface="Arial"/>
          <a:sym typeface="Arial"/>
          <a:rtl val="0"/>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None/>
        <a:defRPr sz="591" b="0" i="0" u="none" strike="noStrike" cap="none">
          <a:solidFill>
            <a:srgbClr val="000000"/>
          </a:solidFill>
          <a:latin typeface="Arial"/>
          <a:ea typeface="Arial"/>
          <a:cs typeface="Arial"/>
          <a:sym typeface="Arial"/>
          <a:rtl val="0"/>
        </a:defRPr>
      </a:lvl1pPr>
      <a:lvl2pPr marR="0" lvl="1" algn="l" rtl="0" eaLnBrk="1" hangingPunct="1">
        <a:lnSpc>
          <a:spcPct val="100000"/>
        </a:lnSpc>
        <a:spcBef>
          <a:spcPts val="0"/>
        </a:spcBef>
        <a:spcAft>
          <a:spcPts val="0"/>
        </a:spcAft>
        <a:buNone/>
        <a:defRPr sz="591" b="0" i="0" u="none" strike="noStrike" cap="none">
          <a:solidFill>
            <a:srgbClr val="000000"/>
          </a:solidFill>
          <a:latin typeface="Arial"/>
          <a:ea typeface="Arial"/>
          <a:cs typeface="Arial"/>
          <a:sym typeface="Arial"/>
          <a:rtl val="0"/>
        </a:defRPr>
      </a:lvl2pPr>
      <a:lvl3pPr marR="0" lvl="2" algn="l" rtl="0" eaLnBrk="1" hangingPunct="1">
        <a:lnSpc>
          <a:spcPct val="100000"/>
        </a:lnSpc>
        <a:spcBef>
          <a:spcPts val="0"/>
        </a:spcBef>
        <a:spcAft>
          <a:spcPts val="0"/>
        </a:spcAft>
        <a:buNone/>
        <a:defRPr sz="591" b="0" i="0" u="none" strike="noStrike" cap="none">
          <a:solidFill>
            <a:srgbClr val="000000"/>
          </a:solidFill>
          <a:latin typeface="Arial"/>
          <a:ea typeface="Arial"/>
          <a:cs typeface="Arial"/>
          <a:sym typeface="Arial"/>
          <a:rtl val="0"/>
        </a:defRPr>
      </a:lvl3pPr>
      <a:lvl4pPr marR="0" lvl="3" algn="l" rtl="0" eaLnBrk="1" hangingPunct="1">
        <a:lnSpc>
          <a:spcPct val="100000"/>
        </a:lnSpc>
        <a:spcBef>
          <a:spcPts val="0"/>
        </a:spcBef>
        <a:spcAft>
          <a:spcPts val="0"/>
        </a:spcAft>
        <a:buNone/>
        <a:defRPr sz="591" b="0" i="0" u="none" strike="noStrike" cap="none">
          <a:solidFill>
            <a:srgbClr val="000000"/>
          </a:solidFill>
          <a:latin typeface="Arial"/>
          <a:ea typeface="Arial"/>
          <a:cs typeface="Arial"/>
          <a:sym typeface="Arial"/>
          <a:rtl val="0"/>
        </a:defRPr>
      </a:lvl4pPr>
      <a:lvl5pPr marR="0" lvl="4" algn="l" rtl="0" eaLnBrk="1" hangingPunct="1">
        <a:lnSpc>
          <a:spcPct val="100000"/>
        </a:lnSpc>
        <a:spcBef>
          <a:spcPts val="0"/>
        </a:spcBef>
        <a:spcAft>
          <a:spcPts val="0"/>
        </a:spcAft>
        <a:buNone/>
        <a:defRPr sz="591" b="0" i="0" u="none" strike="noStrike" cap="none">
          <a:solidFill>
            <a:srgbClr val="000000"/>
          </a:solidFill>
          <a:latin typeface="Arial"/>
          <a:ea typeface="Arial"/>
          <a:cs typeface="Arial"/>
          <a:sym typeface="Arial"/>
          <a:rtl val="0"/>
        </a:defRPr>
      </a:lvl5pPr>
      <a:lvl6pPr marR="0" lvl="5" algn="l" rtl="0" eaLnBrk="1" hangingPunct="1">
        <a:lnSpc>
          <a:spcPct val="100000"/>
        </a:lnSpc>
        <a:spcBef>
          <a:spcPts val="0"/>
        </a:spcBef>
        <a:spcAft>
          <a:spcPts val="0"/>
        </a:spcAft>
        <a:buNone/>
        <a:defRPr sz="591" b="0" i="0" u="none" strike="noStrike" cap="none">
          <a:solidFill>
            <a:srgbClr val="000000"/>
          </a:solidFill>
          <a:latin typeface="Arial"/>
          <a:ea typeface="Arial"/>
          <a:cs typeface="Arial"/>
          <a:sym typeface="Arial"/>
          <a:rtl val="0"/>
        </a:defRPr>
      </a:lvl6pPr>
      <a:lvl7pPr marR="0" lvl="6" algn="l" rtl="0" eaLnBrk="1" hangingPunct="1">
        <a:lnSpc>
          <a:spcPct val="100000"/>
        </a:lnSpc>
        <a:spcBef>
          <a:spcPts val="0"/>
        </a:spcBef>
        <a:spcAft>
          <a:spcPts val="0"/>
        </a:spcAft>
        <a:buNone/>
        <a:defRPr sz="591" b="0" i="0" u="none" strike="noStrike" cap="none">
          <a:solidFill>
            <a:srgbClr val="000000"/>
          </a:solidFill>
          <a:latin typeface="Arial"/>
          <a:ea typeface="Arial"/>
          <a:cs typeface="Arial"/>
          <a:sym typeface="Arial"/>
          <a:rtl val="0"/>
        </a:defRPr>
      </a:lvl7pPr>
      <a:lvl8pPr marR="0" lvl="7" algn="l" rtl="0" eaLnBrk="1" hangingPunct="1">
        <a:lnSpc>
          <a:spcPct val="100000"/>
        </a:lnSpc>
        <a:spcBef>
          <a:spcPts val="0"/>
        </a:spcBef>
        <a:spcAft>
          <a:spcPts val="0"/>
        </a:spcAft>
        <a:buNone/>
        <a:defRPr sz="591" b="0" i="0" u="none" strike="noStrike" cap="none">
          <a:solidFill>
            <a:srgbClr val="000000"/>
          </a:solidFill>
          <a:latin typeface="Arial"/>
          <a:ea typeface="Arial"/>
          <a:cs typeface="Arial"/>
          <a:sym typeface="Arial"/>
          <a:rtl val="0"/>
        </a:defRPr>
      </a:lvl8pPr>
      <a:lvl9pPr marR="0" lvl="8" algn="l" rtl="0" eaLnBrk="1" hangingPunct="1">
        <a:lnSpc>
          <a:spcPct val="100000"/>
        </a:lnSpc>
        <a:spcBef>
          <a:spcPts val="0"/>
        </a:spcBef>
        <a:spcAft>
          <a:spcPts val="0"/>
        </a:spcAft>
        <a:buNone/>
        <a:defRPr sz="591" b="0" i="0" u="none" strike="noStrike" cap="none">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1310185" y="1987812"/>
            <a:ext cx="9785445" cy="3960703"/>
          </a:xfrm>
          <a:prstGeom prst="rect">
            <a:avLst/>
          </a:prstGeom>
        </p:spPr>
        <p:txBody>
          <a:bodyPr>
            <a:noAutofit/>
          </a:bodyPr>
          <a:lstStyle/>
          <a:p>
            <a:pPr algn="ctr"/>
            <a:r>
              <a:rPr lang="zh-TW" altLang="zh-TW" sz="4800">
                <a:latin typeface="標楷體" panose="03000509000000000000" pitchFamily="65" charset="-120"/>
                <a:ea typeface="標楷體" panose="03000509000000000000" pitchFamily="65" charset="-120"/>
              </a:rPr>
              <a:t>以</a:t>
            </a:r>
            <a:r>
              <a:rPr lang="en-US" altLang="zh-TW" sz="4800">
                <a:latin typeface="標楷體" panose="03000509000000000000" pitchFamily="65" charset="-120"/>
                <a:ea typeface="標楷體" panose="03000509000000000000" pitchFamily="65" charset="-120"/>
              </a:rPr>
              <a:t>IPv6</a:t>
            </a:r>
            <a:r>
              <a:rPr lang="zh-TW" altLang="zh-TW" sz="4800">
                <a:latin typeface="標楷體" panose="03000509000000000000" pitchFamily="65" charset="-120"/>
                <a:ea typeface="標楷體" panose="03000509000000000000" pitchFamily="65" charset="-120"/>
              </a:rPr>
              <a:t>多播功能進行隨按即說服務</a:t>
            </a:r>
            <a:r>
              <a:rPr lang="en-US" altLang="zh-TW" sz="4800">
                <a:latin typeface="標楷體" panose="03000509000000000000" pitchFamily="65" charset="-120"/>
                <a:ea typeface="標楷體" panose="03000509000000000000" pitchFamily="65" charset="-120"/>
              </a:rPr>
              <a:t>(PTT)</a:t>
            </a:r>
            <a:r>
              <a:rPr lang="zh-TW" altLang="zh-TW" sz="4800">
                <a:latin typeface="標楷體" panose="03000509000000000000" pitchFamily="65" charset="-120"/>
                <a:ea typeface="標楷體" panose="03000509000000000000" pitchFamily="65" charset="-120"/>
              </a:rPr>
              <a:t>之效能提升手段</a:t>
            </a:r>
            <a:r>
              <a:rPr lang="zh-TW" altLang="zh-TW" sz="4800">
                <a:latin typeface="標楷體" panose="03000509000000000000" pitchFamily="65" charset="-120"/>
                <a:ea typeface="標楷體" panose="03000509000000000000" pitchFamily="65" charset="-120"/>
                <a:cs typeface="Times New Roman" panose="02020603050405020304" pitchFamily="18" charset="0"/>
              </a:rPr>
              <a:t/>
            </a:r>
            <a:br>
              <a:rPr lang="zh-TW" altLang="zh-TW" sz="4800">
                <a:latin typeface="標楷體" panose="03000509000000000000" pitchFamily="65" charset="-120"/>
                <a:ea typeface="標楷體" panose="03000509000000000000" pitchFamily="65" charset="-120"/>
                <a:cs typeface="Times New Roman" panose="02020603050405020304" pitchFamily="18" charset="0"/>
              </a:rPr>
            </a:br>
            <a:r>
              <a:rPr lang="en-US" altLang="zh-TW" sz="4000" smtClean="0">
                <a:latin typeface="Times New Roman" panose="02020603050405020304" pitchFamily="18" charset="0"/>
                <a:ea typeface="標楷體" panose="03000509000000000000" pitchFamily="65" charset="-120"/>
                <a:cs typeface="Times New Roman" panose="02020603050405020304" pitchFamily="18" charset="0"/>
              </a:rPr>
              <a:t>Performance Improvement of Push to Talk (PTT) Service with IPv6 Multicast</a:t>
            </a:r>
            <a:r>
              <a:rPr lang="en-US" altLang="zh-TW" sz="4800" smtClean="0">
                <a:latin typeface="標楷體" panose="03000509000000000000" pitchFamily="65" charset="-120"/>
                <a:ea typeface="標楷體" panose="03000509000000000000" pitchFamily="65" charset="-120"/>
              </a:rPr>
              <a:t/>
            </a:r>
            <a:br>
              <a:rPr lang="en-US" altLang="zh-TW" sz="4800" smtClean="0">
                <a:latin typeface="標楷體" panose="03000509000000000000" pitchFamily="65" charset="-120"/>
                <a:ea typeface="標楷體" panose="03000509000000000000" pitchFamily="65" charset="-120"/>
              </a:rPr>
            </a:br>
            <a:r>
              <a:rPr lang="en-US" altLang="zh-TW" sz="4800" smtClean="0">
                <a:latin typeface="標楷體" panose="03000509000000000000" pitchFamily="65" charset="-120"/>
                <a:ea typeface="標楷體" panose="03000509000000000000" pitchFamily="65" charset="-120"/>
                <a:cs typeface="Times New Roman" panose="02020603050405020304" pitchFamily="18" charset="0"/>
              </a:rPr>
              <a:t/>
            </a:r>
            <a:br>
              <a:rPr lang="en-US" altLang="zh-TW" sz="4800" smtClean="0">
                <a:latin typeface="標楷體" panose="03000509000000000000" pitchFamily="65" charset="-120"/>
                <a:ea typeface="標楷體" panose="03000509000000000000" pitchFamily="65" charset="-120"/>
                <a:cs typeface="Times New Roman" panose="02020603050405020304" pitchFamily="18" charset="0"/>
              </a:rPr>
            </a:br>
            <a:endParaRPr lang="zh-TW" altLang="en-US" sz="4800" dirty="0">
              <a:latin typeface="標楷體" panose="03000509000000000000" pitchFamily="65" charset="-120"/>
              <a:ea typeface="標楷體" panose="03000509000000000000" pitchFamily="65" charset="-120"/>
            </a:endParaRPr>
          </a:p>
        </p:txBody>
      </p:sp>
      <p:sp>
        <p:nvSpPr>
          <p:cNvPr id="4" name="圓角矩形 3"/>
          <p:cNvSpPr/>
          <p:nvPr/>
        </p:nvSpPr>
        <p:spPr>
          <a:xfrm>
            <a:off x="9279467" y="6362456"/>
            <a:ext cx="428977" cy="30139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 name="副標題 2"/>
          <p:cNvSpPr txBox="1">
            <a:spLocks/>
          </p:cNvSpPr>
          <p:nvPr/>
        </p:nvSpPr>
        <p:spPr>
          <a:xfrm>
            <a:off x="5423060" y="5534575"/>
            <a:ext cx="5672570" cy="1655762"/>
          </a:xfrm>
          <a:prstGeom prst="rect">
            <a:avLst/>
          </a:prstGeom>
          <a:noFill/>
          <a:ln>
            <a:noFill/>
          </a:ln>
        </p:spPr>
        <p:txBody>
          <a:bodyPr lIns="91425" tIns="91425" rIns="91425" bIns="91425" anchor="t" anchorCtr="0">
            <a:normAutofit/>
          </a:bodyPr>
          <a:lstStyle>
            <a:defPPr marR="0" lvl="0" algn="l" rtl="0">
              <a:lnSpc>
                <a:spcPct val="100000"/>
              </a:lnSpc>
              <a:spcBef>
                <a:spcPts val="0"/>
              </a:spcBef>
              <a:spcAft>
                <a:spcPts val="0"/>
              </a:spcAft>
            </a:defPPr>
            <a:lvl1pPr marL="0" marR="0" lvl="0" indent="0" algn="l" rtl="0" eaLnBrk="1" hangingPunct="1">
              <a:lnSpc>
                <a:spcPct val="100000"/>
              </a:lnSpc>
              <a:spcBef>
                <a:spcPts val="236"/>
              </a:spcBef>
              <a:spcAft>
                <a:spcPts val="0"/>
              </a:spcAft>
              <a:buClr>
                <a:schemeClr val="accent1"/>
              </a:buClr>
              <a:buFont typeface="Noto Symbol"/>
              <a:buNone/>
              <a:defRPr sz="2400" b="0" i="0" u="none" strike="noStrike" cap="none">
                <a:solidFill>
                  <a:schemeClr val="dk1"/>
                </a:solidFill>
                <a:latin typeface="+mn-lt"/>
                <a:ea typeface="Arial Narrow" panose="020B0606020202030204" pitchFamily="34" charset="0"/>
                <a:cs typeface="Arial"/>
                <a:sym typeface="Arial"/>
                <a:rtl val="0"/>
              </a:defRPr>
            </a:lvl1pPr>
            <a:lvl2pPr marL="282625" marR="0" lvl="1" indent="-96173" algn="l" rtl="0" eaLnBrk="1" hangingPunct="1">
              <a:lnSpc>
                <a:spcPct val="100000"/>
              </a:lnSpc>
              <a:spcBef>
                <a:spcPts val="220"/>
              </a:spcBef>
              <a:spcAft>
                <a:spcPts val="0"/>
              </a:spcAft>
              <a:buClr>
                <a:schemeClr val="accent2"/>
              </a:buClr>
              <a:buFont typeface="Noto Symbol"/>
              <a:buChar char="❑"/>
              <a:defRPr sz="1097" b="0" i="0" u="none" strike="noStrike" cap="none">
                <a:solidFill>
                  <a:schemeClr val="dk1"/>
                </a:solidFill>
                <a:latin typeface="Arial"/>
                <a:ea typeface="Arial"/>
                <a:cs typeface="Arial"/>
                <a:sym typeface="Arial"/>
                <a:rtl val="0"/>
              </a:defRPr>
            </a:lvl2pPr>
            <a:lvl3pPr marL="431304" marR="0" lvl="2" indent="-114389" algn="l" rtl="0" eaLnBrk="1" hangingPunct="1">
              <a:lnSpc>
                <a:spcPct val="100000"/>
              </a:lnSpc>
              <a:spcBef>
                <a:spcPts val="186"/>
              </a:spcBef>
              <a:spcAft>
                <a:spcPts val="0"/>
              </a:spcAft>
              <a:buClr>
                <a:schemeClr val="accent1"/>
              </a:buClr>
              <a:buFont typeface="Noto Symbol"/>
              <a:buChar char="■"/>
              <a:defRPr sz="929" b="0" i="0" u="none" strike="noStrike" cap="none">
                <a:solidFill>
                  <a:schemeClr val="dk1"/>
                </a:solidFill>
                <a:latin typeface="Arial"/>
                <a:ea typeface="Arial"/>
                <a:cs typeface="Arial"/>
                <a:sym typeface="Arial"/>
                <a:rtl val="0"/>
              </a:defRPr>
            </a:lvl3pPr>
            <a:lvl4pPr marL="565250" marR="0" lvl="3" indent="-99120" algn="l" rtl="0" eaLnBrk="1" hangingPunct="1">
              <a:lnSpc>
                <a:spcPct val="100000"/>
              </a:lnSpc>
              <a:spcBef>
                <a:spcPts val="169"/>
              </a:spcBef>
              <a:spcAft>
                <a:spcPts val="0"/>
              </a:spcAft>
              <a:buClr>
                <a:schemeClr val="accent2"/>
              </a:buClr>
              <a:buFont typeface="Noto Symbol"/>
              <a:buChar char="❑"/>
              <a:defRPr sz="844" b="0" i="0" u="none" strike="noStrike" cap="none">
                <a:solidFill>
                  <a:schemeClr val="dk1"/>
                </a:solidFill>
                <a:latin typeface="Arial"/>
                <a:ea typeface="Arial"/>
                <a:cs typeface="Arial"/>
                <a:sym typeface="Arial"/>
                <a:rtl val="0"/>
              </a:defRPr>
            </a:lvl4pPr>
            <a:lvl5pPr marL="709241" marR="0" lvl="4" indent="-106487" algn="l" rtl="0" eaLnBrk="1" hangingPunct="1">
              <a:lnSpc>
                <a:spcPct val="100000"/>
              </a:lnSpc>
              <a:spcBef>
                <a:spcPts val="169"/>
              </a:spcBef>
              <a:spcAft>
                <a:spcPts val="0"/>
              </a:spcAft>
              <a:buClr>
                <a:schemeClr val="accent1"/>
              </a:buClr>
              <a:buFont typeface="Noto Symbol"/>
              <a:buChar char="▪"/>
              <a:defRPr sz="844" b="0" i="0" u="none" strike="noStrike" cap="none">
                <a:solidFill>
                  <a:schemeClr val="dk1"/>
                </a:solidFill>
                <a:latin typeface="Arial"/>
                <a:ea typeface="Arial"/>
                <a:cs typeface="Arial"/>
                <a:sym typeface="Arial"/>
                <a:rtl val="0"/>
              </a:defRPr>
            </a:lvl5pPr>
            <a:lvl6pPr marL="902122" marR="0" lvl="5" indent="-106487" algn="l" rtl="0" eaLnBrk="1" hangingPunct="1">
              <a:lnSpc>
                <a:spcPct val="100000"/>
              </a:lnSpc>
              <a:spcBef>
                <a:spcPts val="169"/>
              </a:spcBef>
              <a:spcAft>
                <a:spcPts val="0"/>
              </a:spcAft>
              <a:buClr>
                <a:schemeClr val="accent1"/>
              </a:buClr>
              <a:buFont typeface="Noto Symbol"/>
              <a:buChar char="▪"/>
              <a:defRPr sz="844" b="0" i="0" u="none" strike="noStrike" cap="none">
                <a:solidFill>
                  <a:schemeClr val="dk1"/>
                </a:solidFill>
                <a:latin typeface="Arial"/>
                <a:ea typeface="Arial"/>
                <a:cs typeface="Arial"/>
                <a:sym typeface="Arial"/>
                <a:rtl val="0"/>
              </a:defRPr>
            </a:lvl6pPr>
            <a:lvl7pPr marL="1095003" marR="0" lvl="6" indent="-106487" algn="l" rtl="0" eaLnBrk="1" hangingPunct="1">
              <a:lnSpc>
                <a:spcPct val="100000"/>
              </a:lnSpc>
              <a:spcBef>
                <a:spcPts val="169"/>
              </a:spcBef>
              <a:spcAft>
                <a:spcPts val="0"/>
              </a:spcAft>
              <a:buClr>
                <a:schemeClr val="accent1"/>
              </a:buClr>
              <a:buFont typeface="Noto Symbol"/>
              <a:buChar char="▪"/>
              <a:defRPr sz="844" b="0" i="0" u="none" strike="noStrike" cap="none">
                <a:solidFill>
                  <a:schemeClr val="dk1"/>
                </a:solidFill>
                <a:latin typeface="Arial"/>
                <a:ea typeface="Arial"/>
                <a:cs typeface="Arial"/>
                <a:sym typeface="Arial"/>
                <a:rtl val="0"/>
              </a:defRPr>
            </a:lvl7pPr>
            <a:lvl8pPr marL="1287884" marR="0" lvl="7" indent="-106487" algn="l" rtl="0" eaLnBrk="1" hangingPunct="1">
              <a:lnSpc>
                <a:spcPct val="100000"/>
              </a:lnSpc>
              <a:spcBef>
                <a:spcPts val="169"/>
              </a:spcBef>
              <a:spcAft>
                <a:spcPts val="0"/>
              </a:spcAft>
              <a:buClr>
                <a:schemeClr val="accent1"/>
              </a:buClr>
              <a:buFont typeface="Noto Symbol"/>
              <a:buChar char="▪"/>
              <a:defRPr sz="844" b="0" i="0" u="none" strike="noStrike" cap="none">
                <a:solidFill>
                  <a:schemeClr val="dk1"/>
                </a:solidFill>
                <a:latin typeface="Arial"/>
                <a:ea typeface="Arial"/>
                <a:cs typeface="Arial"/>
                <a:sym typeface="Arial"/>
                <a:rtl val="0"/>
              </a:defRPr>
            </a:lvl8pPr>
            <a:lvl9pPr marL="1480766" marR="0" lvl="8" indent="-106487" algn="l" rtl="0" eaLnBrk="1" hangingPunct="1">
              <a:lnSpc>
                <a:spcPct val="100000"/>
              </a:lnSpc>
              <a:spcBef>
                <a:spcPts val="169"/>
              </a:spcBef>
              <a:spcAft>
                <a:spcPts val="0"/>
              </a:spcAft>
              <a:buClr>
                <a:schemeClr val="accent1"/>
              </a:buClr>
              <a:buFont typeface="Noto Symbol"/>
              <a:buChar char="▪"/>
              <a:defRPr sz="844" b="0" i="0" u="none" strike="noStrike" cap="none">
                <a:solidFill>
                  <a:schemeClr val="dk1"/>
                </a:solidFill>
                <a:latin typeface="Arial"/>
                <a:ea typeface="Arial"/>
                <a:cs typeface="Arial"/>
                <a:sym typeface="Arial"/>
                <a:rtl val="0"/>
              </a:defRPr>
            </a:lvl9pPr>
          </a:lstStyle>
          <a:p>
            <a:pPr algn="r"/>
            <a:r>
              <a:rPr lang="zh-TW" altLang="en-US" sz="2800" smtClean="0">
                <a:latin typeface="標楷體" panose="03000509000000000000" pitchFamily="65" charset="-120"/>
                <a:ea typeface="標楷體" panose="03000509000000000000" pitchFamily="65" charset="-120"/>
              </a:rPr>
              <a:t>研究生：吳怡蓓</a:t>
            </a:r>
            <a:endParaRPr lang="zh-TW" altLang="en-US" sz="28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26945858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p:cNvPicPr>
            <a:picLocks noChangeAspect="1"/>
          </p:cNvPicPr>
          <p:nvPr/>
        </p:nvPicPr>
        <p:blipFill>
          <a:blip r:embed="rId3"/>
          <a:stretch>
            <a:fillRect/>
          </a:stretch>
        </p:blipFill>
        <p:spPr>
          <a:xfrm>
            <a:off x="1127623" y="1202840"/>
            <a:ext cx="9482572" cy="5177204"/>
          </a:xfrm>
          <a:prstGeom prst="rect">
            <a:avLst/>
          </a:prstGeom>
        </p:spPr>
      </p:pic>
      <p:sp>
        <p:nvSpPr>
          <p:cNvPr id="2" name="標題 1"/>
          <p:cNvSpPr>
            <a:spLocks noGrp="1"/>
          </p:cNvSpPr>
          <p:nvPr>
            <p:ph type="title"/>
          </p:nvPr>
        </p:nvSpPr>
        <p:spPr/>
        <p:txBody>
          <a:bodyPr/>
          <a:lstStyle/>
          <a:p>
            <a:pPr lvl="0"/>
            <a:r>
              <a:rPr lang="zh-TW" altLang="zh-TW" sz="4800" dirty="0" smtClean="0">
                <a:latin typeface="標楷體" panose="03000509000000000000" pitchFamily="65" charset="-120"/>
                <a:ea typeface="標楷體" panose="03000509000000000000" pitchFamily="65" charset="-120"/>
              </a:rPr>
              <a:t>研究背景</a:t>
            </a:r>
            <a:r>
              <a:rPr lang="zh-TW" altLang="en-US" sz="4800" dirty="0" smtClean="0">
                <a:latin typeface="標楷體" panose="03000509000000000000" pitchFamily="65" charset="-120"/>
                <a:ea typeface="標楷體" panose="03000509000000000000" pitchFamily="65" charset="-120"/>
              </a:rPr>
              <a:t> </a:t>
            </a:r>
            <a:r>
              <a:rPr lang="en-US" altLang="zh-TW" sz="4800" dirty="0" smtClean="0">
                <a:latin typeface="標楷體" panose="03000509000000000000" pitchFamily="65" charset="-120"/>
                <a:ea typeface="標楷體" panose="03000509000000000000" pitchFamily="65" charset="-120"/>
              </a:rPr>
              <a:t>–</a:t>
            </a:r>
            <a:r>
              <a:rPr lang="zh-TW" altLang="en-US" sz="4800" dirty="0" smtClean="0">
                <a:latin typeface="標楷體" panose="03000509000000000000" pitchFamily="65" charset="-120"/>
                <a:ea typeface="標楷體" panose="03000509000000000000" pitchFamily="65" charset="-120"/>
              </a:rPr>
              <a:t> </a:t>
            </a:r>
            <a:r>
              <a:rPr lang="en-US" altLang="zh-TW" sz="3600" smtClean="0">
                <a:latin typeface="標楷體" panose="03000509000000000000" pitchFamily="65" charset="-120"/>
                <a:ea typeface="標楷體" panose="03000509000000000000" pitchFamily="65" charset="-120"/>
              </a:rPr>
              <a:t>OMA</a:t>
            </a:r>
            <a:r>
              <a:rPr lang="zh-TW" altLang="en-US" sz="3600" smtClean="0">
                <a:latin typeface="標楷體" panose="03000509000000000000" pitchFamily="65" charset="-120"/>
                <a:ea typeface="標楷體" panose="03000509000000000000" pitchFamily="65" charset="-120"/>
              </a:rPr>
              <a:t> </a:t>
            </a:r>
            <a:r>
              <a:rPr lang="en-US" altLang="zh-TW" sz="3600" smtClean="0">
                <a:latin typeface="標楷體" panose="03000509000000000000" pitchFamily="65" charset="-120"/>
                <a:ea typeface="標楷體" panose="03000509000000000000" pitchFamily="65" charset="-120"/>
              </a:rPr>
              <a:t>POC </a:t>
            </a:r>
            <a:r>
              <a:rPr lang="zh-TW" altLang="en-US" sz="3600" smtClean="0">
                <a:latin typeface="標楷體" panose="03000509000000000000" pitchFamily="65" charset="-120"/>
                <a:ea typeface="標楷體" panose="03000509000000000000" pitchFamily="65" charset="-120"/>
              </a:rPr>
              <a:t>流</a:t>
            </a:r>
            <a:r>
              <a:rPr lang="zh-TW" altLang="en-US" sz="3600" dirty="0">
                <a:latin typeface="標楷體" panose="03000509000000000000" pitchFamily="65" charset="-120"/>
                <a:ea typeface="標楷體" panose="03000509000000000000" pitchFamily="65" charset="-120"/>
              </a:rPr>
              <a:t>程</a:t>
            </a:r>
            <a:endParaRPr lang="zh-TW" altLang="zh-TW" sz="36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22940245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lvl="0"/>
            <a:r>
              <a:rPr lang="zh-TW" altLang="zh-TW" sz="4800" dirty="0" smtClean="0">
                <a:latin typeface="標楷體" panose="03000509000000000000" pitchFamily="65" charset="-120"/>
                <a:ea typeface="標楷體" panose="03000509000000000000" pitchFamily="65" charset="-120"/>
              </a:rPr>
              <a:t>研究背景</a:t>
            </a:r>
            <a:r>
              <a:rPr lang="zh-TW" altLang="en-US" sz="4800" dirty="0" smtClean="0">
                <a:latin typeface="標楷體" panose="03000509000000000000" pitchFamily="65" charset="-120"/>
                <a:ea typeface="標楷體" panose="03000509000000000000" pitchFamily="65" charset="-120"/>
              </a:rPr>
              <a:t> </a:t>
            </a:r>
            <a:r>
              <a:rPr lang="en-US" altLang="zh-TW" sz="4800" dirty="0" smtClean="0">
                <a:latin typeface="標楷體" panose="03000509000000000000" pitchFamily="65" charset="-120"/>
                <a:ea typeface="標楷體" panose="03000509000000000000" pitchFamily="65" charset="-120"/>
              </a:rPr>
              <a:t>–</a:t>
            </a:r>
            <a:r>
              <a:rPr lang="zh-TW" altLang="en-US" sz="4800" dirty="0" smtClean="0">
                <a:latin typeface="標楷體" panose="03000509000000000000" pitchFamily="65" charset="-120"/>
                <a:ea typeface="標楷體" panose="03000509000000000000" pitchFamily="65" charset="-120"/>
              </a:rPr>
              <a:t> </a:t>
            </a:r>
            <a:r>
              <a:rPr lang="en-US" altLang="zh-TW" sz="3600" smtClean="0">
                <a:latin typeface="標楷體" panose="03000509000000000000" pitchFamily="65" charset="-120"/>
                <a:ea typeface="標楷體" panose="03000509000000000000" pitchFamily="65" charset="-120"/>
              </a:rPr>
              <a:t>OMA</a:t>
            </a:r>
            <a:r>
              <a:rPr lang="zh-TW" altLang="en-US" sz="3600" smtClean="0">
                <a:latin typeface="標楷體" panose="03000509000000000000" pitchFamily="65" charset="-120"/>
                <a:ea typeface="標楷體" panose="03000509000000000000" pitchFamily="65" charset="-120"/>
              </a:rPr>
              <a:t> </a:t>
            </a:r>
            <a:r>
              <a:rPr lang="en-US" altLang="zh-TW" sz="3600" smtClean="0">
                <a:latin typeface="標楷體" panose="03000509000000000000" pitchFamily="65" charset="-120"/>
                <a:ea typeface="標楷體" panose="03000509000000000000" pitchFamily="65" charset="-120"/>
              </a:rPr>
              <a:t>POC </a:t>
            </a:r>
            <a:r>
              <a:rPr lang="zh-TW" altLang="en-US" sz="3600" smtClean="0">
                <a:latin typeface="標楷體" panose="03000509000000000000" pitchFamily="65" charset="-120"/>
                <a:ea typeface="標楷體" panose="03000509000000000000" pitchFamily="65" charset="-120"/>
              </a:rPr>
              <a:t>流</a:t>
            </a:r>
            <a:r>
              <a:rPr lang="zh-TW" altLang="en-US" sz="3600" dirty="0">
                <a:latin typeface="標楷體" panose="03000509000000000000" pitchFamily="65" charset="-120"/>
                <a:ea typeface="標楷體" panose="03000509000000000000" pitchFamily="65" charset="-120"/>
              </a:rPr>
              <a:t>程</a:t>
            </a:r>
            <a:endParaRPr lang="zh-TW" altLang="zh-TW" sz="3600" dirty="0">
              <a:latin typeface="標楷體" panose="03000509000000000000" pitchFamily="65" charset="-120"/>
              <a:ea typeface="標楷體" panose="03000509000000000000" pitchFamily="65" charset="-120"/>
            </a:endParaRPr>
          </a:p>
        </p:txBody>
      </p:sp>
      <p:pic>
        <p:nvPicPr>
          <p:cNvPr id="3" name="Picture 2"/>
          <p:cNvPicPr>
            <a:picLocks noChangeAspect="1"/>
          </p:cNvPicPr>
          <p:nvPr/>
        </p:nvPicPr>
        <p:blipFill>
          <a:blip r:embed="rId3"/>
          <a:stretch>
            <a:fillRect/>
          </a:stretch>
        </p:blipFill>
        <p:spPr>
          <a:xfrm>
            <a:off x="1157092" y="1202840"/>
            <a:ext cx="9877816" cy="5003088"/>
          </a:xfrm>
          <a:prstGeom prst="roundRect">
            <a:avLst/>
          </a:prstGeom>
          <a:effectLst>
            <a:innerShdw blurRad="317500">
              <a:prstClr val="black"/>
            </a:innerShdw>
          </a:effectLst>
        </p:spPr>
      </p:pic>
    </p:spTree>
    <p:extLst>
      <p:ext uri="{BB962C8B-B14F-4D97-AF65-F5344CB8AC3E}">
        <p14:creationId xmlns:p14="http://schemas.microsoft.com/office/powerpoint/2010/main" val="23095380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zh-TW" sz="4800">
                <a:latin typeface="標楷體" panose="03000509000000000000" pitchFamily="65" charset="-120"/>
                <a:ea typeface="標楷體" panose="03000509000000000000" pitchFamily="65" charset="-120"/>
              </a:rPr>
              <a:t>研</a:t>
            </a:r>
            <a:r>
              <a:rPr lang="zh-TW" altLang="zh-TW" sz="4800" smtClean="0">
                <a:latin typeface="標楷體" panose="03000509000000000000" pitchFamily="65" charset="-120"/>
                <a:ea typeface="標楷體" panose="03000509000000000000" pitchFamily="65" charset="-120"/>
              </a:rPr>
              <a:t>究</a:t>
            </a:r>
            <a:r>
              <a:rPr lang="zh-TW" altLang="en-US" sz="4800" smtClean="0">
                <a:latin typeface="標楷體" panose="03000509000000000000" pitchFamily="65" charset="-120"/>
                <a:ea typeface="標楷體" panose="03000509000000000000" pitchFamily="65" charset="-120"/>
              </a:rPr>
              <a:t>動</a:t>
            </a:r>
            <a:r>
              <a:rPr lang="zh-TW" altLang="en-US" sz="4800">
                <a:latin typeface="標楷體" panose="03000509000000000000" pitchFamily="65" charset="-120"/>
                <a:ea typeface="標楷體" panose="03000509000000000000" pitchFamily="65" charset="-120"/>
              </a:rPr>
              <a:t>機</a:t>
            </a:r>
            <a:endParaRPr lang="zh-TW" altLang="en-US" sz="4800" dirty="0"/>
          </a:p>
        </p:txBody>
      </p:sp>
      <p:sp>
        <p:nvSpPr>
          <p:cNvPr id="3" name="Text Placeholder 2"/>
          <p:cNvSpPr>
            <a:spLocks noGrp="1"/>
          </p:cNvSpPr>
          <p:nvPr>
            <p:ph type="body" idx="1"/>
          </p:nvPr>
        </p:nvSpPr>
        <p:spPr>
          <a:xfrm>
            <a:off x="501586" y="973683"/>
            <a:ext cx="10972800" cy="4530724"/>
          </a:xfrm>
        </p:spPr>
        <p:txBody>
          <a:bodyPr/>
          <a:lstStyle/>
          <a:p>
            <a:pPr lvl="1">
              <a:lnSpc>
                <a:spcPct val="150000"/>
              </a:lnSpc>
              <a:buClr>
                <a:srgbClr val="0070C0"/>
              </a:buClr>
              <a:buSzPct val="100000"/>
              <a:buFont typeface="Wingdings" panose="05000000000000000000" pitchFamily="2" charset="2"/>
              <a:buChar char="p"/>
            </a:pPr>
            <a:r>
              <a:rPr lang="zh-TW" altLang="en-US" sz="2800" smtClean="0">
                <a:latin typeface="Times New Roman" panose="02020603050405020304" pitchFamily="18" charset="0"/>
                <a:ea typeface="標楷體" panose="03000509000000000000" pitchFamily="65" charset="-120"/>
                <a:cs typeface="Times New Roman" panose="02020603050405020304" pitchFamily="18" charset="0"/>
              </a:rPr>
              <a:t>常見 </a:t>
            </a:r>
            <a:r>
              <a:rPr lang="en-US" altLang="zh-TW" sz="2800" smtClean="0">
                <a:latin typeface="Times New Roman" panose="02020603050405020304" pitchFamily="18" charset="0"/>
                <a:ea typeface="標楷體" panose="03000509000000000000" pitchFamily="65" charset="-120"/>
                <a:cs typeface="Times New Roman" panose="02020603050405020304" pitchFamily="18" charset="0"/>
              </a:rPr>
              <a:t>PTT </a:t>
            </a:r>
            <a:r>
              <a:rPr lang="zh-TW" altLang="en-US" sz="2800" smtClean="0">
                <a:latin typeface="Times New Roman" panose="02020603050405020304" pitchFamily="18" charset="0"/>
                <a:ea typeface="標楷體" panose="03000509000000000000" pitchFamily="65" charset="-120"/>
                <a:cs typeface="Times New Roman" panose="02020603050405020304" pitchFamily="18" charset="0"/>
              </a:rPr>
              <a:t>架</a:t>
            </a:r>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構</a:t>
            </a:r>
            <a:endParaRPr lang="en-US" altLang="zh-TW" sz="2800" dirty="0" smtClean="0">
              <a:latin typeface="Times New Roman" panose="02020603050405020304" pitchFamily="18" charset="0"/>
              <a:ea typeface="標楷體" panose="03000509000000000000" pitchFamily="65" charset="-120"/>
              <a:cs typeface="Times New Roman" panose="02020603050405020304" pitchFamily="18" charset="0"/>
            </a:endParaRPr>
          </a:p>
          <a:p>
            <a:pPr marL="542925" lvl="1" indent="-95250">
              <a:lnSpc>
                <a:spcPct val="150000"/>
              </a:lnSpc>
              <a:buClr>
                <a:srgbClr val="0070C0"/>
              </a:buClr>
              <a:buSzPct val="100000"/>
              <a:buFont typeface="Wingdings" panose="05000000000000000000" pitchFamily="2" charset="2"/>
              <a:buChar char="Ø"/>
            </a:pPr>
            <a:r>
              <a:rPr lang="zh-TW" altLang="en-US" sz="2800" smtClean="0">
                <a:latin typeface="Times New Roman" panose="02020603050405020304" pitchFamily="18" charset="0"/>
                <a:ea typeface="標楷體" panose="03000509000000000000" pitchFamily="65" charset="-120"/>
                <a:cs typeface="Times New Roman" panose="02020603050405020304" pitchFamily="18" charset="0"/>
              </a:rPr>
              <a:t>發話者多</a:t>
            </a:r>
            <a:r>
              <a:rPr lang="zh-TW" altLang="en-US" sz="2800">
                <a:latin typeface="Times New Roman" panose="02020603050405020304" pitchFamily="18" charset="0"/>
                <a:ea typeface="標楷體" panose="03000509000000000000" pitchFamily="65" charset="-120"/>
                <a:cs typeface="Times New Roman" panose="02020603050405020304" pitchFamily="18" charset="0"/>
              </a:rPr>
              <a:t>人通</a:t>
            </a:r>
            <a:r>
              <a:rPr lang="zh-TW" altLang="en-US" sz="2800" smtClean="0">
                <a:latin typeface="Times New Roman" panose="02020603050405020304" pitchFamily="18" charset="0"/>
                <a:ea typeface="標楷體" panose="03000509000000000000" pitchFamily="65" charset="-120"/>
                <a:cs typeface="Times New Roman" panose="02020603050405020304" pitchFamily="18" charset="0"/>
              </a:rPr>
              <a:t>話時，</a:t>
            </a:r>
            <a:r>
              <a:rPr lang="en-US" altLang="zh-TW" sz="2800" smtClean="0">
                <a:latin typeface="Times New Roman" panose="02020603050405020304" pitchFamily="18" charset="0"/>
                <a:ea typeface="標楷體" panose="03000509000000000000" pitchFamily="65" charset="-120"/>
                <a:cs typeface="Times New Roman" panose="02020603050405020304" pitchFamily="18" charset="0"/>
              </a:rPr>
              <a:t>Server </a:t>
            </a:r>
            <a:r>
              <a:rPr lang="zh-TW" altLang="en-US" sz="2800" smtClean="0">
                <a:latin typeface="Times New Roman" panose="02020603050405020304" pitchFamily="18" charset="0"/>
                <a:ea typeface="標楷體" panose="03000509000000000000" pitchFamily="65" charset="-120"/>
                <a:cs typeface="Times New Roman" panose="02020603050405020304" pitchFamily="18" charset="0"/>
              </a:rPr>
              <a:t>需</a:t>
            </a:r>
            <a:r>
              <a:rPr lang="zh-TW" altLang="en-US" sz="2800">
                <a:latin typeface="Times New Roman" panose="02020603050405020304" pitchFamily="18" charset="0"/>
                <a:ea typeface="標楷體" panose="03000509000000000000" pitchFamily="65" charset="-120"/>
                <a:cs typeface="Times New Roman" panose="02020603050405020304" pitchFamily="18" charset="0"/>
              </a:rPr>
              <a:t>複製多份聲音資料</a:t>
            </a:r>
            <a:endParaRPr lang="en-US" altLang="zh-TW" sz="2800">
              <a:latin typeface="Times New Roman" panose="02020603050405020304" pitchFamily="18" charset="0"/>
              <a:ea typeface="標楷體" panose="03000509000000000000" pitchFamily="65" charset="-120"/>
              <a:cs typeface="Times New Roman" panose="02020603050405020304" pitchFamily="18" charset="0"/>
            </a:endParaRPr>
          </a:p>
          <a:p>
            <a:pPr marL="542925" lvl="1" indent="-95250">
              <a:lnSpc>
                <a:spcPct val="150000"/>
              </a:lnSpc>
              <a:buClr>
                <a:srgbClr val="0070C0"/>
              </a:buClr>
              <a:buSzPct val="100000"/>
              <a:buFont typeface="Wingdings" panose="05000000000000000000" pitchFamily="2" charset="2"/>
              <a:buChar char="Ø"/>
            </a:pPr>
            <a:r>
              <a:rPr lang="en-US" altLang="zh-TW" sz="2800" smtClean="0">
                <a:latin typeface="Times New Roman" panose="02020603050405020304" pitchFamily="18" charset="0"/>
                <a:ea typeface="標楷體" panose="03000509000000000000" pitchFamily="65" charset="-120"/>
                <a:cs typeface="Times New Roman" panose="02020603050405020304" pitchFamily="18" charset="0"/>
              </a:rPr>
              <a:t>Server</a:t>
            </a:r>
            <a:r>
              <a:rPr lang="zh-TW" altLang="en-US" sz="2800" smtClean="0">
                <a:latin typeface="Times New Roman" panose="02020603050405020304" pitchFamily="18" charset="0"/>
                <a:ea typeface="標楷體" panose="03000509000000000000" pitchFamily="65" charset="-120"/>
                <a:cs typeface="Times New Roman" panose="02020603050405020304" pitchFamily="18" charset="0"/>
              </a:rPr>
              <a:t> 送出的 </a:t>
            </a:r>
            <a:r>
              <a:rPr lang="en-US" altLang="zh-TW" sz="2800">
                <a:latin typeface="Times New Roman" panose="02020603050405020304" pitchFamily="18" charset="0"/>
                <a:ea typeface="標楷體" panose="03000509000000000000" pitchFamily="65" charset="-120"/>
                <a:cs typeface="Times New Roman" panose="02020603050405020304" pitchFamily="18" charset="0"/>
              </a:rPr>
              <a:t>Signaling</a:t>
            </a:r>
            <a:r>
              <a:rPr lang="zh-TW" altLang="en-US" sz="2800">
                <a:latin typeface="Times New Roman" panose="02020603050405020304" pitchFamily="18" charset="0"/>
                <a:ea typeface="標楷體" panose="03000509000000000000" pitchFamily="65" charset="-120"/>
                <a:cs typeface="Times New Roman" panose="02020603050405020304" pitchFamily="18" charset="0"/>
              </a:rPr>
              <a:t> </a:t>
            </a:r>
            <a:r>
              <a:rPr lang="zh-TW" altLang="en-US" sz="2800" smtClean="0">
                <a:latin typeface="Times New Roman" panose="02020603050405020304" pitchFamily="18" charset="0"/>
                <a:ea typeface="標楷體" panose="03000509000000000000" pitchFamily="65" charset="-120"/>
                <a:cs typeface="Times New Roman" panose="02020603050405020304" pitchFamily="18" charset="0"/>
              </a:rPr>
              <a:t>，內容相同，卻需</a:t>
            </a:r>
            <a:r>
              <a:rPr lang="zh-TW" altLang="en-US" sz="2800">
                <a:latin typeface="Times New Roman" panose="02020603050405020304" pitchFamily="18" charset="0"/>
                <a:ea typeface="標楷體" panose="03000509000000000000" pitchFamily="65" charset="-120"/>
                <a:cs typeface="Times New Roman" panose="02020603050405020304" pitchFamily="18" charset="0"/>
              </a:rPr>
              <a:t>複</a:t>
            </a:r>
            <a:r>
              <a:rPr lang="zh-TW" altLang="en-US" sz="2800" smtClean="0">
                <a:latin typeface="Times New Roman" panose="02020603050405020304" pitchFamily="18" charset="0"/>
                <a:ea typeface="標楷體" panose="03000509000000000000" pitchFamily="65" charset="-120"/>
                <a:cs typeface="Times New Roman" panose="02020603050405020304" pitchFamily="18" charset="0"/>
              </a:rPr>
              <a:t>製多份給各個使</a:t>
            </a:r>
            <a:r>
              <a:rPr lang="zh-TW" altLang="en-US" sz="2800">
                <a:latin typeface="Times New Roman" panose="02020603050405020304" pitchFamily="18" charset="0"/>
                <a:ea typeface="標楷體" panose="03000509000000000000" pitchFamily="65" charset="-120"/>
                <a:cs typeface="Times New Roman" panose="02020603050405020304" pitchFamily="18" charset="0"/>
              </a:rPr>
              <a:t>用者</a:t>
            </a:r>
            <a:endParaRPr lang="en-US" altLang="zh-TW" sz="2800">
              <a:latin typeface="Times New Roman" panose="02020603050405020304" pitchFamily="18" charset="0"/>
              <a:ea typeface="標楷體" panose="03000509000000000000" pitchFamily="65" charset="-120"/>
              <a:cs typeface="Times New Roman" panose="02020603050405020304" pitchFamily="18" charset="0"/>
            </a:endParaRPr>
          </a:p>
          <a:p>
            <a:pPr marL="542925" lvl="1" indent="-95250">
              <a:lnSpc>
                <a:spcPct val="150000"/>
              </a:lnSpc>
              <a:buClr>
                <a:srgbClr val="0070C0"/>
              </a:buClr>
              <a:buSzPct val="100000"/>
              <a:buFont typeface="Wingdings" panose="05000000000000000000" pitchFamily="2" charset="2"/>
              <a:buChar char="Ø"/>
            </a:pPr>
            <a:r>
              <a:rPr lang="zh-TW" altLang="en-US" sz="2800" smtClean="0">
                <a:latin typeface="Times New Roman" panose="02020603050405020304" pitchFamily="18" charset="0"/>
                <a:ea typeface="標楷體" panose="03000509000000000000" pitchFamily="65" charset="-120"/>
                <a:cs typeface="Times New Roman" panose="02020603050405020304" pitchFamily="18" charset="0"/>
              </a:rPr>
              <a:t>聲</a:t>
            </a:r>
            <a:r>
              <a:rPr lang="zh-TW" altLang="en-US" sz="2800">
                <a:latin typeface="Times New Roman" panose="02020603050405020304" pitchFamily="18" charset="0"/>
                <a:ea typeface="標楷體" panose="03000509000000000000" pitchFamily="65" charset="-120"/>
                <a:cs typeface="Times New Roman" panose="02020603050405020304" pitchFamily="18" charset="0"/>
              </a:rPr>
              <a:t>音資料需要透過 </a:t>
            </a:r>
            <a:r>
              <a:rPr lang="en-US" altLang="zh-TW" sz="2800">
                <a:latin typeface="Times New Roman" panose="02020603050405020304" pitchFamily="18" charset="0"/>
                <a:ea typeface="標楷體" panose="03000509000000000000" pitchFamily="65" charset="-120"/>
                <a:cs typeface="Times New Roman" panose="02020603050405020304" pitchFamily="18" charset="0"/>
              </a:rPr>
              <a:t>Server</a:t>
            </a:r>
            <a:r>
              <a:rPr lang="zh-TW" altLang="en-US" sz="2800">
                <a:latin typeface="Times New Roman" panose="02020603050405020304" pitchFamily="18" charset="0"/>
                <a:ea typeface="標楷體" panose="03000509000000000000" pitchFamily="65" charset="-120"/>
                <a:cs typeface="Times New Roman" panose="02020603050405020304" pitchFamily="18" charset="0"/>
              </a:rPr>
              <a:t> 轉送</a:t>
            </a:r>
            <a:endParaRPr lang="en-US" altLang="zh-TW" sz="2800">
              <a:latin typeface="Times New Roman" panose="02020603050405020304" pitchFamily="18" charset="0"/>
              <a:ea typeface="標楷體" panose="03000509000000000000" pitchFamily="65" charset="-120"/>
              <a:cs typeface="Times New Roman" panose="02020603050405020304" pitchFamily="18" charset="0"/>
            </a:endParaRPr>
          </a:p>
          <a:p>
            <a:pPr marL="542925" lvl="1" indent="-95250">
              <a:lnSpc>
                <a:spcPct val="150000"/>
              </a:lnSpc>
              <a:buClr>
                <a:srgbClr val="0070C0"/>
              </a:buClr>
              <a:buSzPct val="100000"/>
              <a:buFont typeface="Wingdings" panose="05000000000000000000" pitchFamily="2" charset="2"/>
              <a:buChar char="Ø"/>
            </a:pPr>
            <a:endParaRPr lang="en-US" altLang="zh-TW" sz="2800" smtClean="0">
              <a:latin typeface="Times New Roman" panose="02020603050405020304" pitchFamily="18" charset="0"/>
              <a:ea typeface="標楷體" panose="03000509000000000000" pitchFamily="65" charset="-120"/>
              <a:cs typeface="Times New Roman" panose="02020603050405020304" pitchFamily="18" charset="0"/>
            </a:endParaRPr>
          </a:p>
          <a:p>
            <a:pPr marL="542925" lvl="1" indent="-95250">
              <a:lnSpc>
                <a:spcPct val="150000"/>
              </a:lnSpc>
              <a:buClr>
                <a:srgbClr val="0070C0"/>
              </a:buClr>
              <a:buSzPct val="100000"/>
              <a:buFont typeface="Wingdings" panose="05000000000000000000" pitchFamily="2" charset="2"/>
              <a:buChar char="Ø"/>
            </a:pPr>
            <a:endParaRPr lang="en-US" altLang="zh-TW" sz="2800" dirty="0" smtClean="0">
              <a:latin typeface="Times New Roman" panose="02020603050405020304" pitchFamily="18" charset="0"/>
              <a:ea typeface="標楷體" panose="03000509000000000000" pitchFamily="65" charset="-120"/>
              <a:cs typeface="Times New Roman" panose="02020603050405020304" pitchFamily="18" charset="0"/>
            </a:endParaRPr>
          </a:p>
          <a:p>
            <a:pPr marL="542925" lvl="1" indent="-95250">
              <a:lnSpc>
                <a:spcPct val="150000"/>
              </a:lnSpc>
              <a:buClr>
                <a:srgbClr val="0070C0"/>
              </a:buClr>
              <a:buSzPct val="100000"/>
              <a:buFont typeface="Wingdings" panose="05000000000000000000" pitchFamily="2" charset="2"/>
              <a:buChar char="Ø"/>
            </a:pPr>
            <a:endParaRPr lang="en-US" altLang="zh-TW" sz="2800" dirty="0" smtClean="0">
              <a:latin typeface="Times New Roman" panose="02020603050405020304" pitchFamily="18" charset="0"/>
              <a:ea typeface="標楷體" panose="03000509000000000000" pitchFamily="65" charset="-120"/>
              <a:cs typeface="Times New Roman" panose="02020603050405020304" pitchFamily="18" charset="0"/>
            </a:endParaRPr>
          </a:p>
          <a:p>
            <a:pPr marL="542925" lvl="1" indent="-95250">
              <a:lnSpc>
                <a:spcPct val="150000"/>
              </a:lnSpc>
              <a:buClr>
                <a:srgbClr val="0070C0"/>
              </a:buClr>
              <a:buSzPct val="100000"/>
              <a:buFont typeface="Wingdings" panose="05000000000000000000" pitchFamily="2" charset="2"/>
              <a:buChar char="Ø"/>
            </a:pPr>
            <a:endParaRPr lang="en-US" altLang="zh-TW" sz="2800" dirty="0" smtClean="0">
              <a:latin typeface="Times New Roman" panose="02020603050405020304" pitchFamily="18" charset="0"/>
              <a:ea typeface="標楷體" panose="03000509000000000000" pitchFamily="65" charset="-120"/>
              <a:cs typeface="Times New Roman" panose="02020603050405020304" pitchFamily="18" charset="0"/>
            </a:endParaRPr>
          </a:p>
          <a:p>
            <a:pPr marL="701675" indent="-342900">
              <a:buFont typeface="Wingdings" panose="05000000000000000000" pitchFamily="2" charset="2"/>
              <a:buChar char="Ø"/>
            </a:pPr>
            <a:endParaRPr lang="zh-TW" altLang="en-US" dirty="0">
              <a:latin typeface="Times New Roman" panose="02020603050405020304" pitchFamily="18" charset="0"/>
              <a:ea typeface="標楷體" panose="03000509000000000000" pitchFamily="65" charset="-120"/>
              <a:cs typeface="Times New Roman" panose="02020603050405020304" pitchFamily="18" charset="0"/>
            </a:endParaRPr>
          </a:p>
        </p:txBody>
      </p:sp>
      <p:grpSp>
        <p:nvGrpSpPr>
          <p:cNvPr id="89" name="Group 88"/>
          <p:cNvGrpSpPr/>
          <p:nvPr/>
        </p:nvGrpSpPr>
        <p:grpSpPr>
          <a:xfrm>
            <a:off x="618825" y="2920360"/>
            <a:ext cx="10963575" cy="3930563"/>
            <a:chOff x="522208" y="2414217"/>
            <a:chExt cx="10963575" cy="3930563"/>
          </a:xfrm>
        </p:grpSpPr>
        <p:pic>
          <p:nvPicPr>
            <p:cNvPr id="90" name="Picture 89" descr="File:Osa device-wireless-&lt;strong&gt;router&lt;/strong&gt;.svg - Wikimedia Common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51495" y="3329512"/>
              <a:ext cx="1126876" cy="1126876"/>
            </a:xfrm>
            <a:prstGeom prst="rect">
              <a:avLst/>
            </a:prstGeom>
          </p:spPr>
        </p:pic>
        <p:pic>
          <p:nvPicPr>
            <p:cNvPr id="91" name="Picture 90" descr="&lt;strong&gt;User&lt;/strong&gt; (computing) - Wikipedia"/>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2208" y="3409704"/>
              <a:ext cx="966493" cy="966493"/>
            </a:xfrm>
            <a:prstGeom prst="rect">
              <a:avLst/>
            </a:prstGeom>
          </p:spPr>
        </p:pic>
        <p:pic>
          <p:nvPicPr>
            <p:cNvPr id="92" name="Picture 91" descr="&lt;strong&gt;Router&lt;/strong&gt; Network Traffic · Free vector graphic on Pixabay"/>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46679" y="3397459"/>
              <a:ext cx="1473864" cy="978738"/>
            </a:xfrm>
            <a:prstGeom prst="rect">
              <a:avLst/>
            </a:prstGeom>
          </p:spPr>
        </p:pic>
        <p:pic>
          <p:nvPicPr>
            <p:cNvPr id="93" name="Picture 92" descr="Linux &lt;strong&gt;Server&lt;/strong&gt; Mail · Free vector graphic on Pixabay"/>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39540" y="2414217"/>
              <a:ext cx="2246243" cy="2964115"/>
            </a:xfrm>
            <a:prstGeom prst="rect">
              <a:avLst/>
            </a:prstGeom>
          </p:spPr>
        </p:pic>
        <p:pic>
          <p:nvPicPr>
            <p:cNvPr id="94" name="Picture 93" descr="&lt;strong&gt;User&lt;/strong&gt; (computing) - Wikipedia"/>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08713" y="4872113"/>
              <a:ext cx="1012439" cy="1012439"/>
            </a:xfrm>
            <a:prstGeom prst="rect">
              <a:avLst/>
            </a:prstGeom>
          </p:spPr>
        </p:pic>
        <p:cxnSp>
          <p:nvCxnSpPr>
            <p:cNvPr id="95" name="Straight Arrow Connector 94"/>
            <p:cNvCxnSpPr>
              <a:stCxn id="91" idx="3"/>
              <a:endCxn id="90" idx="1"/>
            </p:cNvCxnSpPr>
            <p:nvPr/>
          </p:nvCxnSpPr>
          <p:spPr>
            <a:xfrm flipV="1">
              <a:off x="1488701" y="3892950"/>
              <a:ext cx="762794" cy="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6" name="Straight Arrow Connector 95"/>
            <p:cNvCxnSpPr>
              <a:stCxn id="90" idx="2"/>
              <a:endCxn id="94" idx="0"/>
            </p:cNvCxnSpPr>
            <p:nvPr/>
          </p:nvCxnSpPr>
          <p:spPr>
            <a:xfrm>
              <a:off x="2814933" y="4456388"/>
              <a:ext cx="0" cy="41572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7" name="Straight Arrow Connector 96"/>
            <p:cNvCxnSpPr>
              <a:stCxn id="90" idx="3"/>
              <a:endCxn id="92" idx="1"/>
            </p:cNvCxnSpPr>
            <p:nvPr/>
          </p:nvCxnSpPr>
          <p:spPr>
            <a:xfrm flipV="1">
              <a:off x="3378371" y="3886828"/>
              <a:ext cx="668308" cy="612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98" name="Picture 97" descr="&lt;strong&gt;Router&lt;/strong&gt; Network Traffic · Free vector graphic on Pixabay"/>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431024" y="3397459"/>
              <a:ext cx="1492302" cy="990982"/>
            </a:xfrm>
            <a:prstGeom prst="rect">
              <a:avLst/>
            </a:prstGeom>
          </p:spPr>
        </p:pic>
        <p:cxnSp>
          <p:nvCxnSpPr>
            <p:cNvPr id="99" name="Straight Arrow Connector 98"/>
            <p:cNvCxnSpPr>
              <a:stCxn id="92" idx="3"/>
              <a:endCxn id="98" idx="1"/>
            </p:cNvCxnSpPr>
            <p:nvPr/>
          </p:nvCxnSpPr>
          <p:spPr>
            <a:xfrm>
              <a:off x="5520543" y="3886828"/>
              <a:ext cx="910481" cy="612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00" name="Picture 99" descr="&lt;strong&gt;User&lt;/strong&gt; (computing) - Wikipedia"/>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70955" y="4872113"/>
              <a:ext cx="1012439" cy="1012439"/>
            </a:xfrm>
            <a:prstGeom prst="rect">
              <a:avLst/>
            </a:prstGeom>
          </p:spPr>
        </p:pic>
        <p:cxnSp>
          <p:nvCxnSpPr>
            <p:cNvPr id="101" name="Straight Arrow Connector 100"/>
            <p:cNvCxnSpPr>
              <a:stCxn id="98" idx="2"/>
              <a:endCxn id="100" idx="0"/>
            </p:cNvCxnSpPr>
            <p:nvPr/>
          </p:nvCxnSpPr>
          <p:spPr>
            <a:xfrm>
              <a:off x="7177175" y="4388441"/>
              <a:ext cx="0" cy="48367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2" name="Straight Arrow Connector 101"/>
            <p:cNvCxnSpPr>
              <a:stCxn id="98" idx="3"/>
              <a:endCxn id="93" idx="1"/>
            </p:cNvCxnSpPr>
            <p:nvPr/>
          </p:nvCxnSpPr>
          <p:spPr>
            <a:xfrm>
              <a:off x="7923326" y="3892950"/>
              <a:ext cx="1316214" cy="332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3" name="Straight Arrow Connector 102"/>
            <p:cNvCxnSpPr/>
            <p:nvPr/>
          </p:nvCxnSpPr>
          <p:spPr>
            <a:xfrm flipH="1">
              <a:off x="7923326" y="4051926"/>
              <a:ext cx="1285170" cy="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4" name="Straight Arrow Connector 103"/>
            <p:cNvCxnSpPr/>
            <p:nvPr/>
          </p:nvCxnSpPr>
          <p:spPr>
            <a:xfrm flipH="1" flipV="1">
              <a:off x="5520543" y="4051926"/>
              <a:ext cx="884426" cy="196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5" name="Straight Arrow Connector 104"/>
            <p:cNvCxnSpPr/>
            <p:nvPr/>
          </p:nvCxnSpPr>
          <p:spPr>
            <a:xfrm flipH="1">
              <a:off x="3356430" y="4099832"/>
              <a:ext cx="690249" cy="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6" name="Heptagon 105"/>
            <p:cNvSpPr/>
            <p:nvPr/>
          </p:nvSpPr>
          <p:spPr>
            <a:xfrm>
              <a:off x="1681317" y="3473950"/>
              <a:ext cx="235974" cy="272139"/>
            </a:xfrm>
            <a:prstGeom prst="heptago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mtClean="0">
                  <a:solidFill>
                    <a:schemeClr val="tx1"/>
                  </a:solidFill>
                </a:rPr>
                <a:t>1</a:t>
              </a:r>
              <a:endParaRPr lang="zh-TW" altLang="en-US">
                <a:solidFill>
                  <a:schemeClr val="tx1"/>
                </a:solidFill>
              </a:endParaRPr>
            </a:p>
          </p:txBody>
        </p:sp>
        <p:sp>
          <p:nvSpPr>
            <p:cNvPr id="107" name="Heptagon 106"/>
            <p:cNvSpPr/>
            <p:nvPr/>
          </p:nvSpPr>
          <p:spPr>
            <a:xfrm>
              <a:off x="3603546" y="3394203"/>
              <a:ext cx="235974" cy="272139"/>
            </a:xfrm>
            <a:prstGeom prst="heptago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a:solidFill>
                    <a:schemeClr val="tx1"/>
                  </a:solidFill>
                </a:rPr>
                <a:t>2</a:t>
              </a:r>
              <a:endParaRPr lang="zh-TW" altLang="en-US">
                <a:solidFill>
                  <a:schemeClr val="tx1"/>
                </a:solidFill>
              </a:endParaRPr>
            </a:p>
          </p:txBody>
        </p:sp>
        <p:sp>
          <p:nvSpPr>
            <p:cNvPr id="108" name="Heptagon 107"/>
            <p:cNvSpPr/>
            <p:nvPr/>
          </p:nvSpPr>
          <p:spPr>
            <a:xfrm>
              <a:off x="5883684" y="3408656"/>
              <a:ext cx="235974" cy="272139"/>
            </a:xfrm>
            <a:prstGeom prst="heptago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mtClean="0">
                  <a:solidFill>
                    <a:schemeClr val="tx1"/>
                  </a:solidFill>
                </a:rPr>
                <a:t>3</a:t>
              </a:r>
              <a:endParaRPr lang="zh-TW" altLang="en-US">
                <a:solidFill>
                  <a:schemeClr val="tx1"/>
                </a:solidFill>
              </a:endParaRPr>
            </a:p>
          </p:txBody>
        </p:sp>
        <p:sp>
          <p:nvSpPr>
            <p:cNvPr id="109" name="Heptagon 108"/>
            <p:cNvSpPr/>
            <p:nvPr/>
          </p:nvSpPr>
          <p:spPr>
            <a:xfrm>
              <a:off x="8440847" y="3397459"/>
              <a:ext cx="235974" cy="272139"/>
            </a:xfrm>
            <a:prstGeom prst="heptago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a:solidFill>
                    <a:schemeClr val="tx1"/>
                  </a:solidFill>
                </a:rPr>
                <a:t>4</a:t>
              </a:r>
              <a:endParaRPr lang="zh-TW" altLang="en-US">
                <a:solidFill>
                  <a:schemeClr val="tx1"/>
                </a:solidFill>
              </a:endParaRPr>
            </a:p>
          </p:txBody>
        </p:sp>
        <p:sp>
          <p:nvSpPr>
            <p:cNvPr id="110" name="Heptagon 109"/>
            <p:cNvSpPr/>
            <p:nvPr/>
          </p:nvSpPr>
          <p:spPr>
            <a:xfrm>
              <a:off x="8595965" y="4430254"/>
              <a:ext cx="235974" cy="272139"/>
            </a:xfrm>
            <a:prstGeom prst="heptago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mtClean="0">
                  <a:solidFill>
                    <a:schemeClr val="tx1"/>
                  </a:solidFill>
                </a:rPr>
                <a:t>5</a:t>
              </a:r>
              <a:endParaRPr lang="zh-TW" altLang="en-US">
                <a:solidFill>
                  <a:schemeClr val="tx1"/>
                </a:solidFill>
              </a:endParaRPr>
            </a:p>
          </p:txBody>
        </p:sp>
        <p:sp>
          <p:nvSpPr>
            <p:cNvPr id="111" name="Heptagon 110"/>
            <p:cNvSpPr/>
            <p:nvPr/>
          </p:nvSpPr>
          <p:spPr>
            <a:xfrm>
              <a:off x="5883684" y="4320318"/>
              <a:ext cx="235974" cy="272139"/>
            </a:xfrm>
            <a:prstGeom prst="heptago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mtClean="0">
                  <a:solidFill>
                    <a:schemeClr val="tx1"/>
                  </a:solidFill>
                </a:rPr>
                <a:t>7</a:t>
              </a:r>
              <a:endParaRPr lang="zh-TW" altLang="en-US">
                <a:solidFill>
                  <a:schemeClr val="tx1"/>
                </a:solidFill>
              </a:endParaRPr>
            </a:p>
          </p:txBody>
        </p:sp>
        <p:sp>
          <p:nvSpPr>
            <p:cNvPr id="112" name="Heptagon 111"/>
            <p:cNvSpPr/>
            <p:nvPr/>
          </p:nvSpPr>
          <p:spPr>
            <a:xfrm>
              <a:off x="3609272" y="4392111"/>
              <a:ext cx="235974" cy="272139"/>
            </a:xfrm>
            <a:prstGeom prst="heptago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mtClean="0">
                  <a:solidFill>
                    <a:schemeClr val="tx1"/>
                  </a:solidFill>
                </a:rPr>
                <a:t>8</a:t>
              </a:r>
              <a:endParaRPr lang="zh-TW" altLang="en-US">
                <a:solidFill>
                  <a:schemeClr val="tx1"/>
                </a:solidFill>
              </a:endParaRPr>
            </a:p>
          </p:txBody>
        </p:sp>
        <p:sp>
          <p:nvSpPr>
            <p:cNvPr id="113" name="Heptagon 112"/>
            <p:cNvSpPr/>
            <p:nvPr/>
          </p:nvSpPr>
          <p:spPr>
            <a:xfrm>
              <a:off x="2534891" y="4294185"/>
              <a:ext cx="235974" cy="272139"/>
            </a:xfrm>
            <a:prstGeom prst="heptago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mtClean="0">
                  <a:solidFill>
                    <a:schemeClr val="tx1"/>
                  </a:solidFill>
                </a:rPr>
                <a:t>9</a:t>
              </a:r>
              <a:endParaRPr lang="zh-TW" altLang="en-US">
                <a:solidFill>
                  <a:schemeClr val="tx1"/>
                </a:solidFill>
              </a:endParaRPr>
            </a:p>
          </p:txBody>
        </p:sp>
        <p:sp>
          <p:nvSpPr>
            <p:cNvPr id="114" name="Heptagon 113"/>
            <p:cNvSpPr/>
            <p:nvPr/>
          </p:nvSpPr>
          <p:spPr>
            <a:xfrm>
              <a:off x="7322923" y="4273978"/>
              <a:ext cx="235974" cy="272139"/>
            </a:xfrm>
            <a:prstGeom prst="heptago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a:solidFill>
                    <a:schemeClr val="tx1"/>
                  </a:solidFill>
                </a:rPr>
                <a:t>6</a:t>
              </a:r>
              <a:endParaRPr lang="zh-TW" altLang="en-US">
                <a:solidFill>
                  <a:schemeClr val="tx1"/>
                </a:solidFill>
              </a:endParaRPr>
            </a:p>
          </p:txBody>
        </p:sp>
        <p:sp>
          <p:nvSpPr>
            <p:cNvPr id="115" name="TextBox 114"/>
            <p:cNvSpPr txBox="1"/>
            <p:nvPr/>
          </p:nvSpPr>
          <p:spPr>
            <a:xfrm>
              <a:off x="638067" y="4509709"/>
              <a:ext cx="966493" cy="461665"/>
            </a:xfrm>
            <a:prstGeom prst="rect">
              <a:avLst/>
            </a:prstGeom>
            <a:noFill/>
          </p:spPr>
          <p:txBody>
            <a:bodyPr wrap="square" rtlCol="0">
              <a:spAutoFit/>
            </a:bodyPr>
            <a:lstStyle/>
            <a:p>
              <a:r>
                <a:rPr lang="en-US" altLang="zh-TW" sz="2400" smtClean="0"/>
                <a:t>UA1</a:t>
              </a:r>
              <a:endParaRPr lang="zh-TW" altLang="en-US" sz="2400"/>
            </a:p>
          </p:txBody>
        </p:sp>
        <p:sp>
          <p:nvSpPr>
            <p:cNvPr id="116" name="TextBox 115"/>
            <p:cNvSpPr txBox="1"/>
            <p:nvPr/>
          </p:nvSpPr>
          <p:spPr>
            <a:xfrm>
              <a:off x="2461414" y="5873563"/>
              <a:ext cx="966493" cy="461665"/>
            </a:xfrm>
            <a:prstGeom prst="rect">
              <a:avLst/>
            </a:prstGeom>
            <a:noFill/>
          </p:spPr>
          <p:txBody>
            <a:bodyPr wrap="square" rtlCol="0">
              <a:spAutoFit/>
            </a:bodyPr>
            <a:lstStyle/>
            <a:p>
              <a:r>
                <a:rPr lang="en-US" altLang="zh-TW" sz="2400" smtClean="0"/>
                <a:t>UA2</a:t>
              </a:r>
              <a:endParaRPr lang="zh-TW" altLang="en-US" sz="2400"/>
            </a:p>
          </p:txBody>
        </p:sp>
        <p:sp>
          <p:nvSpPr>
            <p:cNvPr id="117" name="TextBox 116"/>
            <p:cNvSpPr txBox="1"/>
            <p:nvPr/>
          </p:nvSpPr>
          <p:spPr>
            <a:xfrm>
              <a:off x="6849673" y="5883115"/>
              <a:ext cx="966493" cy="461665"/>
            </a:xfrm>
            <a:prstGeom prst="rect">
              <a:avLst/>
            </a:prstGeom>
            <a:noFill/>
          </p:spPr>
          <p:txBody>
            <a:bodyPr wrap="square" rtlCol="0">
              <a:spAutoFit/>
            </a:bodyPr>
            <a:lstStyle/>
            <a:p>
              <a:r>
                <a:rPr lang="en-US" altLang="zh-TW" sz="2400" smtClean="0"/>
                <a:t>UA3</a:t>
              </a:r>
              <a:endParaRPr lang="zh-TW" altLang="en-US" sz="2400"/>
            </a:p>
          </p:txBody>
        </p:sp>
        <p:sp>
          <p:nvSpPr>
            <p:cNvPr id="118" name="TextBox 117"/>
            <p:cNvSpPr txBox="1"/>
            <p:nvPr/>
          </p:nvSpPr>
          <p:spPr>
            <a:xfrm>
              <a:off x="1355089" y="3868999"/>
              <a:ext cx="1069068" cy="461665"/>
            </a:xfrm>
            <a:prstGeom prst="rect">
              <a:avLst/>
            </a:prstGeom>
            <a:noFill/>
          </p:spPr>
          <p:txBody>
            <a:bodyPr wrap="square" rtlCol="0">
              <a:spAutoFit/>
            </a:bodyPr>
            <a:lstStyle/>
            <a:p>
              <a:r>
                <a:rPr lang="en-US" altLang="zh-TW" sz="2400" smtClean="0"/>
                <a:t>Audio</a:t>
              </a:r>
              <a:endParaRPr lang="zh-TW" altLang="en-US" sz="2400"/>
            </a:p>
          </p:txBody>
        </p:sp>
        <p:sp>
          <p:nvSpPr>
            <p:cNvPr id="119" name="TextBox 118"/>
            <p:cNvSpPr txBox="1"/>
            <p:nvPr/>
          </p:nvSpPr>
          <p:spPr>
            <a:xfrm>
              <a:off x="5538981" y="3548930"/>
              <a:ext cx="1069068" cy="461665"/>
            </a:xfrm>
            <a:prstGeom prst="rect">
              <a:avLst/>
            </a:prstGeom>
            <a:noFill/>
          </p:spPr>
          <p:txBody>
            <a:bodyPr wrap="square" rtlCol="0">
              <a:spAutoFit/>
            </a:bodyPr>
            <a:lstStyle/>
            <a:p>
              <a:r>
                <a:rPr lang="en-US" altLang="zh-TW" sz="2400" smtClean="0"/>
                <a:t>Audio</a:t>
              </a:r>
              <a:endParaRPr lang="zh-TW" altLang="en-US" sz="2400"/>
            </a:p>
          </p:txBody>
        </p:sp>
        <p:sp>
          <p:nvSpPr>
            <p:cNvPr id="120" name="TextBox 119"/>
            <p:cNvSpPr txBox="1"/>
            <p:nvPr/>
          </p:nvSpPr>
          <p:spPr>
            <a:xfrm>
              <a:off x="1930066" y="4509709"/>
              <a:ext cx="1069068" cy="461665"/>
            </a:xfrm>
            <a:prstGeom prst="rect">
              <a:avLst/>
            </a:prstGeom>
            <a:noFill/>
          </p:spPr>
          <p:txBody>
            <a:bodyPr wrap="square" rtlCol="0">
              <a:spAutoFit/>
            </a:bodyPr>
            <a:lstStyle/>
            <a:p>
              <a:r>
                <a:rPr lang="en-US" altLang="zh-TW" sz="2400" smtClean="0"/>
                <a:t>Audio</a:t>
              </a:r>
              <a:endParaRPr lang="zh-TW" altLang="en-US" sz="2400"/>
            </a:p>
          </p:txBody>
        </p:sp>
        <p:sp>
          <p:nvSpPr>
            <p:cNvPr id="121" name="TextBox 120"/>
            <p:cNvSpPr txBox="1"/>
            <p:nvPr/>
          </p:nvSpPr>
          <p:spPr>
            <a:xfrm>
              <a:off x="8101670" y="3571319"/>
              <a:ext cx="1069068" cy="461665"/>
            </a:xfrm>
            <a:prstGeom prst="rect">
              <a:avLst/>
            </a:prstGeom>
            <a:noFill/>
          </p:spPr>
          <p:txBody>
            <a:bodyPr wrap="square" rtlCol="0">
              <a:spAutoFit/>
            </a:bodyPr>
            <a:lstStyle/>
            <a:p>
              <a:r>
                <a:rPr lang="en-US" altLang="zh-TW" sz="2400" smtClean="0"/>
                <a:t>Audio</a:t>
              </a:r>
              <a:endParaRPr lang="zh-TW" altLang="en-US" sz="2400"/>
            </a:p>
          </p:txBody>
        </p:sp>
        <p:sp>
          <p:nvSpPr>
            <p:cNvPr id="122" name="TextBox 121"/>
            <p:cNvSpPr txBox="1"/>
            <p:nvPr/>
          </p:nvSpPr>
          <p:spPr>
            <a:xfrm>
              <a:off x="3230786" y="3554548"/>
              <a:ext cx="1069068" cy="461665"/>
            </a:xfrm>
            <a:prstGeom prst="rect">
              <a:avLst/>
            </a:prstGeom>
            <a:noFill/>
          </p:spPr>
          <p:txBody>
            <a:bodyPr wrap="square" rtlCol="0">
              <a:spAutoFit/>
            </a:bodyPr>
            <a:lstStyle/>
            <a:p>
              <a:r>
                <a:rPr lang="en-US" altLang="zh-TW" sz="2400" smtClean="0"/>
                <a:t>Audio</a:t>
              </a:r>
              <a:endParaRPr lang="zh-TW" altLang="en-US" sz="2400"/>
            </a:p>
          </p:txBody>
        </p:sp>
        <p:sp>
          <p:nvSpPr>
            <p:cNvPr id="123" name="TextBox 122"/>
            <p:cNvSpPr txBox="1"/>
            <p:nvPr/>
          </p:nvSpPr>
          <p:spPr>
            <a:xfrm>
              <a:off x="5561466" y="3926803"/>
              <a:ext cx="1069068" cy="461665"/>
            </a:xfrm>
            <a:prstGeom prst="rect">
              <a:avLst/>
            </a:prstGeom>
            <a:noFill/>
          </p:spPr>
          <p:txBody>
            <a:bodyPr wrap="square" rtlCol="0">
              <a:spAutoFit/>
            </a:bodyPr>
            <a:lstStyle/>
            <a:p>
              <a:r>
                <a:rPr lang="en-US" altLang="zh-TW" sz="2400" smtClean="0"/>
                <a:t>Audio</a:t>
              </a:r>
              <a:endParaRPr lang="zh-TW" altLang="en-US" sz="2400"/>
            </a:p>
          </p:txBody>
        </p:sp>
        <p:sp>
          <p:nvSpPr>
            <p:cNvPr id="124" name="TextBox 123"/>
            <p:cNvSpPr txBox="1"/>
            <p:nvPr/>
          </p:nvSpPr>
          <p:spPr>
            <a:xfrm>
              <a:off x="3219730" y="3998691"/>
              <a:ext cx="1069068" cy="461665"/>
            </a:xfrm>
            <a:prstGeom prst="rect">
              <a:avLst/>
            </a:prstGeom>
            <a:noFill/>
          </p:spPr>
          <p:txBody>
            <a:bodyPr wrap="square" rtlCol="0">
              <a:spAutoFit/>
            </a:bodyPr>
            <a:lstStyle/>
            <a:p>
              <a:r>
                <a:rPr lang="en-US" altLang="zh-TW" sz="2400" smtClean="0"/>
                <a:t>Audio</a:t>
              </a:r>
              <a:endParaRPr lang="zh-TW" altLang="en-US" sz="2400"/>
            </a:p>
          </p:txBody>
        </p:sp>
        <p:sp>
          <p:nvSpPr>
            <p:cNvPr id="125" name="TextBox 124"/>
            <p:cNvSpPr txBox="1"/>
            <p:nvPr/>
          </p:nvSpPr>
          <p:spPr>
            <a:xfrm>
              <a:off x="8173829" y="4005068"/>
              <a:ext cx="1069068" cy="461665"/>
            </a:xfrm>
            <a:prstGeom prst="rect">
              <a:avLst/>
            </a:prstGeom>
            <a:noFill/>
          </p:spPr>
          <p:txBody>
            <a:bodyPr wrap="square" rtlCol="0">
              <a:spAutoFit/>
            </a:bodyPr>
            <a:lstStyle/>
            <a:p>
              <a:r>
                <a:rPr lang="en-US" altLang="zh-TW" sz="2400" smtClean="0"/>
                <a:t>Audio</a:t>
              </a:r>
              <a:endParaRPr lang="zh-TW" altLang="en-US" sz="2400"/>
            </a:p>
          </p:txBody>
        </p:sp>
        <p:sp>
          <p:nvSpPr>
            <p:cNvPr id="126" name="TextBox 125"/>
            <p:cNvSpPr txBox="1"/>
            <p:nvPr/>
          </p:nvSpPr>
          <p:spPr>
            <a:xfrm>
              <a:off x="7139290" y="4479239"/>
              <a:ext cx="1069068" cy="461665"/>
            </a:xfrm>
            <a:prstGeom prst="rect">
              <a:avLst/>
            </a:prstGeom>
            <a:noFill/>
          </p:spPr>
          <p:txBody>
            <a:bodyPr wrap="square" rtlCol="0">
              <a:spAutoFit/>
            </a:bodyPr>
            <a:lstStyle/>
            <a:p>
              <a:r>
                <a:rPr lang="en-US" altLang="zh-TW" sz="2400" smtClean="0"/>
                <a:t>Audio</a:t>
              </a:r>
              <a:endParaRPr lang="zh-TW" altLang="en-US" sz="2400"/>
            </a:p>
          </p:txBody>
        </p:sp>
        <p:cxnSp>
          <p:nvCxnSpPr>
            <p:cNvPr id="127" name="Straight Arrow Connector 126"/>
            <p:cNvCxnSpPr/>
            <p:nvPr/>
          </p:nvCxnSpPr>
          <p:spPr>
            <a:xfrm flipH="1">
              <a:off x="7923326" y="4330636"/>
              <a:ext cx="1285170" cy="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70826040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字版面配置區 2"/>
          <p:cNvSpPr>
            <a:spLocks noGrp="1"/>
          </p:cNvSpPr>
          <p:nvPr>
            <p:ph type="body" idx="1"/>
          </p:nvPr>
        </p:nvSpPr>
        <p:spPr>
          <a:xfrm>
            <a:off x="719950" y="1273934"/>
            <a:ext cx="10972800" cy="4530724"/>
          </a:xfrm>
        </p:spPr>
        <p:txBody>
          <a:bodyPr/>
          <a:lstStyle/>
          <a:p>
            <a:pPr>
              <a:lnSpc>
                <a:spcPct val="200000"/>
              </a:lnSpc>
              <a:buClr>
                <a:srgbClr val="0070C0"/>
              </a:buClr>
              <a:buFont typeface="Wingdings" panose="05000000000000000000" pitchFamily="2" charset="2"/>
              <a:buChar char="p"/>
            </a:pPr>
            <a:r>
              <a:rPr lang="zh-TW" altLang="en-US" sz="2800" smtClean="0">
                <a:latin typeface="Times New Roman" panose="02020603050405020304" pitchFamily="18" charset="0"/>
                <a:ea typeface="標楷體" panose="03000509000000000000" pitchFamily="65" charset="-120"/>
                <a:cs typeface="Times New Roman" panose="02020603050405020304" pitchFamily="18" charset="0"/>
              </a:rPr>
              <a:t>以 </a:t>
            </a:r>
            <a:r>
              <a:rPr lang="en-US" altLang="zh-TW" sz="2800" smtClean="0">
                <a:latin typeface="Times New Roman" panose="02020603050405020304" pitchFamily="18" charset="0"/>
                <a:ea typeface="標楷體" panose="03000509000000000000" pitchFamily="65" charset="-120"/>
                <a:cs typeface="Times New Roman" panose="02020603050405020304" pitchFamily="18" charset="0"/>
              </a:rPr>
              <a:t>IPv6 Multicast</a:t>
            </a:r>
            <a:r>
              <a:rPr lang="zh-TW" altLang="en-US" sz="2800" smtClean="0">
                <a:latin typeface="Times New Roman" panose="02020603050405020304" pitchFamily="18" charset="0"/>
                <a:ea typeface="標楷體" panose="03000509000000000000" pitchFamily="65" charset="-120"/>
                <a:cs typeface="Times New Roman" panose="02020603050405020304" pitchFamily="18" charset="0"/>
              </a:rPr>
              <a:t>功能</a:t>
            </a:r>
            <a:r>
              <a:rPr lang="zh-TW" altLang="en-US" sz="2800">
                <a:latin typeface="Times New Roman" panose="02020603050405020304" pitchFamily="18" charset="0"/>
                <a:ea typeface="標楷體" panose="03000509000000000000" pitchFamily="65" charset="-120"/>
                <a:cs typeface="Times New Roman" panose="02020603050405020304" pitchFamily="18" charset="0"/>
              </a:rPr>
              <a:t>實</a:t>
            </a:r>
            <a:r>
              <a:rPr lang="zh-TW" altLang="en-US" sz="2800" smtClean="0">
                <a:latin typeface="Times New Roman" panose="02020603050405020304" pitchFamily="18" charset="0"/>
                <a:ea typeface="標楷體" panose="03000509000000000000" pitchFamily="65" charset="-120"/>
                <a:cs typeface="Times New Roman" panose="02020603050405020304" pitchFamily="18" charset="0"/>
              </a:rPr>
              <a:t>現一個傳輸資料更有效率的</a:t>
            </a:r>
            <a:r>
              <a:rPr lang="en-US" altLang="zh-TW" sz="2800" smtClean="0">
                <a:latin typeface="Times New Roman" panose="02020603050405020304" pitchFamily="18" charset="0"/>
                <a:ea typeface="標楷體" panose="03000509000000000000" pitchFamily="65" charset="-120"/>
                <a:cs typeface="Times New Roman" panose="02020603050405020304" pitchFamily="18" charset="0"/>
              </a:rPr>
              <a:t>PTT</a:t>
            </a:r>
            <a:r>
              <a:rPr lang="zh-TW" altLang="en-US" sz="2800" smtClean="0">
                <a:latin typeface="Times New Roman" panose="02020603050405020304" pitchFamily="18" charset="0"/>
                <a:ea typeface="標楷體" panose="03000509000000000000" pitchFamily="65" charset="-120"/>
                <a:cs typeface="Times New Roman" panose="02020603050405020304" pitchFamily="18" charset="0"/>
              </a:rPr>
              <a:t>系統</a:t>
            </a:r>
            <a:endParaRPr lang="en-US" altLang="zh-TW" sz="2800" smtClean="0">
              <a:latin typeface="Times New Roman" panose="02020603050405020304" pitchFamily="18" charset="0"/>
              <a:ea typeface="標楷體" panose="03000509000000000000" pitchFamily="65" charset="-120"/>
              <a:cs typeface="Times New Roman" panose="02020603050405020304" pitchFamily="18" charset="0"/>
            </a:endParaRPr>
          </a:p>
          <a:p>
            <a:pPr lvl="1">
              <a:lnSpc>
                <a:spcPct val="200000"/>
              </a:lnSpc>
              <a:buClr>
                <a:srgbClr val="0070C0"/>
              </a:buClr>
              <a:buFont typeface="Wingdings" panose="05000000000000000000" pitchFamily="2" charset="2"/>
              <a:buChar char="Ø"/>
            </a:pPr>
            <a:r>
              <a:rPr lang="zh-TW" altLang="en-US" sz="2400" smtClean="0">
                <a:latin typeface="Times New Roman" panose="02020603050405020304" pitchFamily="18" charset="0"/>
                <a:ea typeface="標楷體" panose="03000509000000000000" pitchFamily="65" charset="-120"/>
                <a:cs typeface="Times New Roman" panose="02020603050405020304" pitchFamily="18" charset="0"/>
              </a:rPr>
              <a:t>以 </a:t>
            </a:r>
            <a:r>
              <a:rPr lang="en-US" altLang="zh-TW" sz="2400" smtClean="0">
                <a:latin typeface="Times New Roman" panose="02020603050405020304" pitchFamily="18" charset="0"/>
                <a:ea typeface="標楷體" panose="03000509000000000000" pitchFamily="65" charset="-120"/>
                <a:cs typeface="Times New Roman" panose="02020603050405020304" pitchFamily="18" charset="0"/>
              </a:rPr>
              <a:t>Multicast </a:t>
            </a:r>
            <a:r>
              <a:rPr lang="zh-TW" altLang="en-US" sz="2400" smtClean="0">
                <a:latin typeface="Times New Roman" panose="02020603050405020304" pitchFamily="18" charset="0"/>
                <a:ea typeface="標楷體" panose="03000509000000000000" pitchFamily="65" charset="-120"/>
                <a:cs typeface="Times New Roman" panose="02020603050405020304" pitchFamily="18" charset="0"/>
              </a:rPr>
              <a:t>方</a:t>
            </a:r>
            <a:r>
              <a:rPr lang="zh-TW" altLang="en-US" sz="2400">
                <a:latin typeface="Times New Roman" panose="02020603050405020304" pitchFamily="18" charset="0"/>
                <a:ea typeface="標楷體" panose="03000509000000000000" pitchFamily="65" charset="-120"/>
                <a:cs typeface="Times New Roman" panose="02020603050405020304" pitchFamily="18" charset="0"/>
              </a:rPr>
              <a:t>式</a:t>
            </a:r>
            <a:r>
              <a:rPr lang="zh-TW" altLang="en-US" sz="2400" smtClean="0">
                <a:latin typeface="Times New Roman" panose="02020603050405020304" pitchFamily="18" charset="0"/>
                <a:ea typeface="標楷體" panose="03000509000000000000" pitchFamily="65" charset="-120"/>
                <a:cs typeface="Times New Roman" panose="02020603050405020304" pitchFamily="18" charset="0"/>
              </a:rPr>
              <a:t>傳送 </a:t>
            </a:r>
            <a:r>
              <a:rPr lang="en-US" altLang="zh-TW" sz="2400" smtClean="0">
                <a:latin typeface="Times New Roman" panose="02020603050405020304" pitchFamily="18" charset="0"/>
                <a:ea typeface="標楷體" panose="03000509000000000000" pitchFamily="65" charset="-120"/>
                <a:cs typeface="Times New Roman" panose="02020603050405020304" pitchFamily="18" charset="0"/>
              </a:rPr>
              <a:t>TBCP</a:t>
            </a:r>
            <a:r>
              <a:rPr lang="zh-TW" altLang="en-US" sz="2400" smtClean="0">
                <a:latin typeface="Times New Roman" panose="02020603050405020304" pitchFamily="18" charset="0"/>
                <a:ea typeface="標楷體" panose="03000509000000000000" pitchFamily="65" charset="-120"/>
                <a:cs typeface="Times New Roman" panose="02020603050405020304" pitchFamily="18" charset="0"/>
              </a:rPr>
              <a:t> </a:t>
            </a:r>
            <a:r>
              <a:rPr lang="en-US" altLang="zh-TW" sz="2400" smtClean="0">
                <a:latin typeface="Times New Roman" panose="02020603050405020304" pitchFamily="18" charset="0"/>
                <a:ea typeface="標楷體" panose="03000509000000000000" pitchFamily="65" charset="-120"/>
                <a:cs typeface="Times New Roman" panose="02020603050405020304" pitchFamily="18" charset="0"/>
              </a:rPr>
              <a:t>Floor</a:t>
            </a:r>
            <a:endParaRPr lang="en-US" altLang="zh-TW" sz="2400">
              <a:latin typeface="Times New Roman" panose="02020603050405020304" pitchFamily="18" charset="0"/>
              <a:ea typeface="標楷體" panose="03000509000000000000" pitchFamily="65" charset="-120"/>
              <a:cs typeface="Times New Roman" panose="02020603050405020304" pitchFamily="18" charset="0"/>
            </a:endParaRPr>
          </a:p>
          <a:p>
            <a:pPr lvl="1">
              <a:lnSpc>
                <a:spcPct val="200000"/>
              </a:lnSpc>
              <a:buClr>
                <a:srgbClr val="0070C0"/>
              </a:buClr>
              <a:buFont typeface="Wingdings" panose="05000000000000000000" pitchFamily="2" charset="2"/>
              <a:buChar char="Ø"/>
            </a:pPr>
            <a:r>
              <a:rPr lang="zh-TW" altLang="en-US" sz="2400" smtClean="0">
                <a:latin typeface="Times New Roman" panose="02020603050405020304" pitchFamily="18" charset="0"/>
                <a:ea typeface="標楷體" panose="03000509000000000000" pitchFamily="65" charset="-120"/>
                <a:cs typeface="Times New Roman" panose="02020603050405020304" pitchFamily="18" charset="0"/>
              </a:rPr>
              <a:t>以 </a:t>
            </a:r>
            <a:r>
              <a:rPr lang="en-US" altLang="zh-TW" sz="2400" smtClean="0">
                <a:latin typeface="Times New Roman" panose="02020603050405020304" pitchFamily="18" charset="0"/>
                <a:ea typeface="標楷體" panose="03000509000000000000" pitchFamily="65" charset="-120"/>
                <a:cs typeface="Times New Roman" panose="02020603050405020304" pitchFamily="18" charset="0"/>
              </a:rPr>
              <a:t>Multicast </a:t>
            </a:r>
            <a:r>
              <a:rPr lang="zh-TW" altLang="en-US" sz="2400" smtClean="0">
                <a:latin typeface="Times New Roman" panose="02020603050405020304" pitchFamily="18" charset="0"/>
                <a:ea typeface="標楷體" panose="03000509000000000000" pitchFamily="65" charset="-120"/>
                <a:cs typeface="Times New Roman" panose="02020603050405020304" pitchFamily="18" charset="0"/>
              </a:rPr>
              <a:t>方式傳送聲音</a:t>
            </a:r>
            <a:endParaRPr lang="en-US" altLang="zh-TW" sz="2400" smtClean="0">
              <a:latin typeface="Times New Roman" panose="02020603050405020304" pitchFamily="18" charset="0"/>
              <a:ea typeface="標楷體" panose="03000509000000000000" pitchFamily="65" charset="-120"/>
              <a:cs typeface="Times New Roman" panose="02020603050405020304" pitchFamily="18" charset="0"/>
            </a:endParaRPr>
          </a:p>
          <a:p>
            <a:pPr lvl="1">
              <a:lnSpc>
                <a:spcPct val="200000"/>
              </a:lnSpc>
              <a:buClr>
                <a:srgbClr val="0070C0"/>
              </a:buClr>
              <a:buFont typeface="Wingdings" panose="05000000000000000000" pitchFamily="2" charset="2"/>
              <a:buChar char="Ø"/>
            </a:pPr>
            <a:r>
              <a:rPr lang="zh-TW" altLang="en-US" sz="2400" smtClean="0">
                <a:latin typeface="Times New Roman" panose="02020603050405020304" pitchFamily="18" charset="0"/>
                <a:ea typeface="標楷體" panose="03000509000000000000" pitchFamily="65" charset="-120"/>
                <a:cs typeface="Times New Roman" panose="02020603050405020304" pitchFamily="18" charset="0"/>
              </a:rPr>
              <a:t>聲音無須經過 </a:t>
            </a:r>
            <a:r>
              <a:rPr lang="en-US" altLang="zh-TW" sz="2400" smtClean="0">
                <a:latin typeface="Times New Roman" panose="02020603050405020304" pitchFamily="18" charset="0"/>
                <a:ea typeface="標楷體" panose="03000509000000000000" pitchFamily="65" charset="-120"/>
                <a:cs typeface="Times New Roman" panose="02020603050405020304" pitchFamily="18" charset="0"/>
              </a:rPr>
              <a:t>Server </a:t>
            </a:r>
            <a:r>
              <a:rPr lang="zh-TW" altLang="en-US" sz="2400" smtClean="0">
                <a:latin typeface="Times New Roman" panose="02020603050405020304" pitchFamily="18" charset="0"/>
                <a:ea typeface="標楷體" panose="03000509000000000000" pitchFamily="65" charset="-120"/>
                <a:cs typeface="Times New Roman" panose="02020603050405020304" pitchFamily="18" charset="0"/>
              </a:rPr>
              <a:t>轉送</a:t>
            </a:r>
            <a:endParaRPr lang="en-US" altLang="zh-TW" sz="2400" smtClean="0">
              <a:latin typeface="Times New Roman" panose="02020603050405020304" pitchFamily="18" charset="0"/>
              <a:ea typeface="標楷體" panose="03000509000000000000" pitchFamily="65" charset="-120"/>
              <a:cs typeface="Times New Roman" panose="02020603050405020304" pitchFamily="18" charset="0"/>
            </a:endParaRPr>
          </a:p>
          <a:p>
            <a:pPr lvl="1">
              <a:lnSpc>
                <a:spcPct val="200000"/>
              </a:lnSpc>
              <a:buClr>
                <a:srgbClr val="0070C0"/>
              </a:buClr>
              <a:buFont typeface="Wingdings" panose="05000000000000000000" pitchFamily="2" charset="2"/>
              <a:buChar char="Ø"/>
            </a:pPr>
            <a:r>
              <a:rPr lang="zh-TW" altLang="en-US" sz="2400" smtClean="0">
                <a:latin typeface="Times New Roman" panose="02020603050405020304" pitchFamily="18" charset="0"/>
                <a:ea typeface="標楷體" panose="03000509000000000000" pitchFamily="65" charset="-120"/>
                <a:cs typeface="Times New Roman" panose="02020603050405020304" pitchFamily="18" charset="0"/>
              </a:rPr>
              <a:t>由 </a:t>
            </a:r>
            <a:r>
              <a:rPr lang="en-US" altLang="zh-TW" sz="2400" smtClean="0">
                <a:latin typeface="Times New Roman" panose="02020603050405020304" pitchFamily="18" charset="0"/>
                <a:ea typeface="標楷體" panose="03000509000000000000" pitchFamily="65" charset="-120"/>
                <a:cs typeface="Times New Roman" panose="02020603050405020304" pitchFamily="18" charset="0"/>
              </a:rPr>
              <a:t>Server </a:t>
            </a:r>
            <a:r>
              <a:rPr lang="zh-TW" altLang="en-US" sz="2400" smtClean="0">
                <a:latin typeface="Times New Roman" panose="02020603050405020304" pitchFamily="18" charset="0"/>
                <a:ea typeface="標楷體" panose="03000509000000000000" pitchFamily="65" charset="-120"/>
                <a:cs typeface="Times New Roman" panose="02020603050405020304" pitchFamily="18" charset="0"/>
              </a:rPr>
              <a:t>送出邀請的 </a:t>
            </a:r>
            <a:r>
              <a:rPr lang="en-US" altLang="zh-TW" sz="2400" smtClean="0">
                <a:latin typeface="Times New Roman" panose="02020603050405020304" pitchFamily="18" charset="0"/>
                <a:ea typeface="標楷體" panose="03000509000000000000" pitchFamily="65" charset="-120"/>
                <a:cs typeface="Times New Roman" panose="02020603050405020304" pitchFamily="18" charset="0"/>
              </a:rPr>
              <a:t>Signaling</a:t>
            </a:r>
          </a:p>
        </p:txBody>
      </p:sp>
      <p:sp>
        <p:nvSpPr>
          <p:cNvPr id="4" name="標題 1"/>
          <p:cNvSpPr>
            <a:spLocks noGrp="1"/>
          </p:cNvSpPr>
          <p:nvPr>
            <p:ph type="title"/>
          </p:nvPr>
        </p:nvSpPr>
        <p:spPr>
          <a:xfrm>
            <a:off x="609600" y="277819"/>
            <a:ext cx="10972800" cy="1139825"/>
          </a:xfrm>
        </p:spPr>
        <p:txBody>
          <a:bodyPr/>
          <a:lstStyle/>
          <a:p>
            <a:r>
              <a:rPr lang="zh-TW" altLang="en-US" sz="4800" smtClean="0">
                <a:latin typeface="標楷體" panose="03000509000000000000" pitchFamily="65" charset="-120"/>
                <a:ea typeface="標楷體" panose="03000509000000000000" pitchFamily="65" charset="-120"/>
              </a:rPr>
              <a:t>研究方</a:t>
            </a:r>
            <a:r>
              <a:rPr lang="zh-TW" altLang="en-US" sz="4800">
                <a:latin typeface="標楷體" panose="03000509000000000000" pitchFamily="65" charset="-120"/>
                <a:ea typeface="標楷體" panose="03000509000000000000" pitchFamily="65" charset="-120"/>
              </a:rPr>
              <a:t>法</a:t>
            </a:r>
            <a:endParaRPr lang="zh-TW" altLang="en-US" sz="4800" dirty="0">
              <a:latin typeface="+mj-lt"/>
              <a:ea typeface="標楷體" panose="03000509000000000000" pitchFamily="65" charset="-120"/>
            </a:endParaRPr>
          </a:p>
        </p:txBody>
      </p:sp>
    </p:spTree>
    <p:extLst>
      <p:ext uri="{BB962C8B-B14F-4D97-AF65-F5344CB8AC3E}">
        <p14:creationId xmlns:p14="http://schemas.microsoft.com/office/powerpoint/2010/main" val="209709388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09600" y="277819"/>
            <a:ext cx="11334750" cy="1139825"/>
          </a:xfrm>
        </p:spPr>
        <p:txBody>
          <a:bodyPr/>
          <a:lstStyle/>
          <a:p>
            <a:pPr lvl="0"/>
            <a:r>
              <a:rPr lang="en-US" altLang="zh-TW" sz="4800">
                <a:latin typeface="標楷體" panose="03000509000000000000" pitchFamily="65" charset="-120"/>
                <a:ea typeface="標楷體" panose="03000509000000000000" pitchFamily="65" charset="-120"/>
              </a:rPr>
              <a:t>Multicast Push to </a:t>
            </a:r>
            <a:r>
              <a:rPr lang="en-US" altLang="zh-TW" sz="4800" smtClean="0">
                <a:latin typeface="標楷體" panose="03000509000000000000" pitchFamily="65" charset="-120"/>
                <a:ea typeface="標楷體" panose="03000509000000000000" pitchFamily="65" charset="-120"/>
              </a:rPr>
              <a:t>talk(MPTT)</a:t>
            </a:r>
            <a:r>
              <a:rPr lang="zh-TW" altLang="en-US" sz="4800" smtClean="0">
                <a:latin typeface="標楷體" panose="03000509000000000000" pitchFamily="65" charset="-120"/>
                <a:ea typeface="標楷體" panose="03000509000000000000" pitchFamily="65" charset="-120"/>
              </a:rPr>
              <a:t>系</a:t>
            </a:r>
            <a:r>
              <a:rPr lang="zh-TW" altLang="en-US" sz="4800" dirty="0" smtClean="0">
                <a:latin typeface="標楷體" panose="03000509000000000000" pitchFamily="65" charset="-120"/>
                <a:ea typeface="標楷體" panose="03000509000000000000" pitchFamily="65" charset="-120"/>
              </a:rPr>
              <a:t>統架構</a:t>
            </a:r>
            <a:endParaRPr lang="zh-TW" altLang="zh-TW" sz="4800" dirty="0">
              <a:latin typeface="標楷體" panose="03000509000000000000" pitchFamily="65" charset="-120"/>
              <a:ea typeface="標楷體" panose="03000509000000000000" pitchFamily="65" charset="-12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985328"/>
            <a:ext cx="9613596" cy="5396422"/>
          </a:xfrm>
          <a:prstGeom prst="rect">
            <a:avLst/>
          </a:prstGeom>
        </p:spPr>
      </p:pic>
      <p:sp>
        <p:nvSpPr>
          <p:cNvPr id="4" name="Rectangle 3"/>
          <p:cNvSpPr/>
          <p:nvPr/>
        </p:nvSpPr>
        <p:spPr>
          <a:xfrm>
            <a:off x="8606509" y="1191413"/>
            <a:ext cx="3316504" cy="369332"/>
          </a:xfrm>
          <a:prstGeom prst="rect">
            <a:avLst/>
          </a:prstGeom>
          <a:ln>
            <a:solidFill>
              <a:schemeClr val="accent1">
                <a:lumMod val="50000"/>
              </a:schemeClr>
            </a:solidFill>
          </a:ln>
        </p:spPr>
        <p:txBody>
          <a:bodyPr wrap="square">
            <a:spAutoFit/>
          </a:bodyPr>
          <a:lstStyle/>
          <a:p>
            <a:r>
              <a:rPr lang="en-US" altLang="zh-TW" smtClean="0">
                <a:latin typeface="Times New Roman" panose="02020603050405020304" pitchFamily="18" charset="0"/>
                <a:ea typeface="標楷體" panose="03000509000000000000" pitchFamily="65" charset="-120"/>
                <a:cs typeface="Times New Roman" panose="02020603050405020304" pitchFamily="18" charset="0"/>
              </a:rPr>
              <a:t>Group List Management (GLM)</a:t>
            </a:r>
          </a:p>
        </p:txBody>
      </p:sp>
    </p:spTree>
    <p:extLst>
      <p:ext uri="{BB962C8B-B14F-4D97-AF65-F5344CB8AC3E}">
        <p14:creationId xmlns:p14="http://schemas.microsoft.com/office/powerpoint/2010/main" val="96906648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左中括弧 12"/>
          <p:cNvSpPr/>
          <p:nvPr/>
        </p:nvSpPr>
        <p:spPr>
          <a:xfrm>
            <a:off x="628831" y="2240370"/>
            <a:ext cx="1118066" cy="2415063"/>
          </a:xfrm>
          <a:prstGeom prst="leftBracket">
            <a:avLst/>
          </a:prstGeom>
          <a:ln w="38100">
            <a:solidFill>
              <a:srgbClr val="EB29C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20" name="左中括弧 13"/>
          <p:cNvSpPr/>
          <p:nvPr/>
        </p:nvSpPr>
        <p:spPr>
          <a:xfrm>
            <a:off x="1487630" y="4072159"/>
            <a:ext cx="343519" cy="282389"/>
          </a:xfrm>
          <a:prstGeom prst="leftBracket">
            <a:avLst/>
          </a:prstGeom>
          <a:ln w="38100">
            <a:solidFill>
              <a:srgbClr val="24CEF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11" name="左中括弧 13"/>
          <p:cNvSpPr/>
          <p:nvPr/>
        </p:nvSpPr>
        <p:spPr>
          <a:xfrm>
            <a:off x="1484941" y="3270929"/>
            <a:ext cx="261956" cy="592751"/>
          </a:xfrm>
          <a:prstGeom prst="leftBracket">
            <a:avLst/>
          </a:prstGeom>
          <a:ln w="38100">
            <a:solidFill>
              <a:srgbClr val="24CEF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10" name="左中括弧 13"/>
          <p:cNvSpPr/>
          <p:nvPr/>
        </p:nvSpPr>
        <p:spPr>
          <a:xfrm>
            <a:off x="1483433" y="2347943"/>
            <a:ext cx="263464" cy="529645"/>
          </a:xfrm>
          <a:prstGeom prst="leftBracket">
            <a:avLst/>
          </a:prstGeom>
          <a:ln w="38100">
            <a:solidFill>
              <a:srgbClr val="24CEF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4" name="標題 1"/>
          <p:cNvSpPr>
            <a:spLocks noGrp="1"/>
          </p:cNvSpPr>
          <p:nvPr>
            <p:ph type="title"/>
          </p:nvPr>
        </p:nvSpPr>
        <p:spPr>
          <a:xfrm>
            <a:off x="609600" y="277819"/>
            <a:ext cx="10972800" cy="1139825"/>
          </a:xfrm>
        </p:spPr>
        <p:txBody>
          <a:bodyPr/>
          <a:lstStyle/>
          <a:p>
            <a:r>
              <a:rPr lang="en-US" altLang="zh-TW" sz="4800" smtClean="0">
                <a:latin typeface="標楷體" panose="03000509000000000000" pitchFamily="65" charset="-120"/>
                <a:ea typeface="標楷體" panose="03000509000000000000" pitchFamily="65" charset="-120"/>
              </a:rPr>
              <a:t>MPTT</a:t>
            </a:r>
            <a:r>
              <a:rPr lang="zh-TW" altLang="en-US" sz="4800" smtClean="0">
                <a:latin typeface="標楷體" panose="03000509000000000000" pitchFamily="65" charset="-120"/>
                <a:ea typeface="標楷體" panose="03000509000000000000" pitchFamily="65" charset="-120"/>
              </a:rPr>
              <a:t>系</a:t>
            </a:r>
            <a:r>
              <a:rPr lang="zh-TW" altLang="en-US" sz="4800" dirty="0">
                <a:latin typeface="標楷體" panose="03000509000000000000" pitchFamily="65" charset="-120"/>
                <a:ea typeface="標楷體" panose="03000509000000000000" pitchFamily="65" charset="-120"/>
              </a:rPr>
              <a:t>統架構</a:t>
            </a:r>
            <a:r>
              <a:rPr lang="zh-TW" altLang="en-US" sz="4800" dirty="0" smtClean="0">
                <a:latin typeface="標楷體" panose="03000509000000000000" pitchFamily="65" charset="-120"/>
                <a:ea typeface="標楷體" panose="03000509000000000000" pitchFamily="65" charset="-120"/>
              </a:rPr>
              <a:t>圖</a:t>
            </a:r>
            <a:r>
              <a:rPr lang="en-US" altLang="zh-TW" sz="4800" dirty="0" smtClean="0">
                <a:latin typeface="標楷體" panose="03000509000000000000" pitchFamily="65" charset="-120"/>
                <a:ea typeface="標楷體" panose="03000509000000000000" pitchFamily="65" charset="-120"/>
              </a:rPr>
              <a:t>–</a:t>
            </a:r>
            <a:r>
              <a:rPr lang="zh-TW" altLang="en-US" sz="4800" dirty="0" smtClean="0">
                <a:latin typeface="標楷體" panose="03000509000000000000" pitchFamily="65" charset="-120"/>
                <a:ea typeface="標楷體" panose="03000509000000000000" pitchFamily="65" charset="-120"/>
              </a:rPr>
              <a:t>功能簡介</a:t>
            </a:r>
            <a:endParaRPr lang="zh-TW" altLang="en-US" sz="4800" dirty="0"/>
          </a:p>
        </p:txBody>
      </p:sp>
      <p:sp>
        <p:nvSpPr>
          <p:cNvPr id="14" name="左中括弧 13"/>
          <p:cNvSpPr/>
          <p:nvPr/>
        </p:nvSpPr>
        <p:spPr>
          <a:xfrm>
            <a:off x="1440332" y="4693274"/>
            <a:ext cx="384526" cy="970285"/>
          </a:xfrm>
          <a:prstGeom prst="leftBracket">
            <a:avLst/>
          </a:prstGeom>
          <a:ln w="38100">
            <a:solidFill>
              <a:srgbClr val="24CEF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15" name="文字方塊 14"/>
          <p:cNvSpPr txBox="1"/>
          <p:nvPr/>
        </p:nvSpPr>
        <p:spPr>
          <a:xfrm>
            <a:off x="793505" y="4991014"/>
            <a:ext cx="556563" cy="400110"/>
          </a:xfrm>
          <a:prstGeom prst="rect">
            <a:avLst/>
          </a:prstGeom>
          <a:noFill/>
        </p:spPr>
        <p:txBody>
          <a:bodyPr wrap="none" rtlCol="0">
            <a:spAutoFit/>
          </a:bodyPr>
          <a:lstStyle/>
          <a:p>
            <a:r>
              <a:rPr lang="en-US" altLang="zh-TW" sz="2000" b="1" smtClean="0">
                <a:solidFill>
                  <a:srgbClr val="24CEF0"/>
                </a:solidFill>
              </a:rPr>
              <a:t>UA</a:t>
            </a:r>
            <a:endParaRPr lang="zh-TW" altLang="en-US" sz="2000" b="1" dirty="0">
              <a:solidFill>
                <a:srgbClr val="24CEF0"/>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3980892797"/>
              </p:ext>
            </p:extLst>
          </p:nvPr>
        </p:nvGraphicFramePr>
        <p:xfrm>
          <a:off x="1616212" y="1722444"/>
          <a:ext cx="10047828" cy="4065725"/>
        </p:xfrm>
        <a:graphic>
          <a:graphicData uri="http://schemas.openxmlformats.org/drawingml/2006/table">
            <a:tbl>
              <a:tblPr firstRow="1" bandRow="1">
                <a:tableStyleId>{5C22544A-7EE6-4342-B048-85BDC9FD1C3A}</a:tableStyleId>
              </a:tblPr>
              <a:tblGrid>
                <a:gridCol w="5023914">
                  <a:extLst>
                    <a:ext uri="{9D8B030D-6E8A-4147-A177-3AD203B41FA5}">
                      <a16:colId xmlns:a16="http://schemas.microsoft.com/office/drawing/2014/main" xmlns="" val="1631648040"/>
                    </a:ext>
                  </a:extLst>
                </a:gridCol>
                <a:gridCol w="5023914">
                  <a:extLst>
                    <a:ext uri="{9D8B030D-6E8A-4147-A177-3AD203B41FA5}">
                      <a16:colId xmlns:a16="http://schemas.microsoft.com/office/drawing/2014/main" xmlns="" val="1861184248"/>
                    </a:ext>
                  </a:extLst>
                </a:gridCol>
              </a:tblGrid>
              <a:tr h="4469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2000" b="1" i="0" u="none" strike="noStrike" kern="0" cap="none" spc="0" normalizeH="0" baseline="0" noProof="0" smtClean="0">
                          <a:ln>
                            <a:noFill/>
                          </a:ln>
                          <a:solidFill>
                            <a:srgbClr val="FFFFFF"/>
                          </a:solidFill>
                          <a:effectLst/>
                          <a:uLnTx/>
                          <a:uFillTx/>
                          <a:latin typeface="+mn-lt"/>
                          <a:ea typeface="微軟正黑體"/>
                          <a:cs typeface="+mn-cs"/>
                          <a:sym typeface="Arial"/>
                          <a:rtl val="0"/>
                        </a:rPr>
                        <a:t>功能名稱</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2000" b="1" i="0" u="none" strike="noStrike" kern="0" cap="none" spc="0" normalizeH="0" baseline="0" noProof="0" smtClean="0">
                          <a:ln>
                            <a:noFill/>
                          </a:ln>
                          <a:solidFill>
                            <a:srgbClr val="FFFFFF"/>
                          </a:solidFill>
                          <a:effectLst/>
                          <a:uLnTx/>
                          <a:uFillTx/>
                          <a:latin typeface="+mn-lt"/>
                          <a:cs typeface="+mn-cs"/>
                          <a:sym typeface="Arial"/>
                          <a:rtl val="0"/>
                        </a:rPr>
                        <a:t>描述</a:t>
                      </a:r>
                    </a:p>
                  </a:txBody>
                  <a:tcPr/>
                </a:tc>
                <a:extLst>
                  <a:ext uri="{0D108BD9-81ED-4DB2-BD59-A6C34878D82A}">
                    <a16:rowId xmlns:a16="http://schemas.microsoft.com/office/drawing/2014/main" xmlns="" val="2158224779"/>
                  </a:ext>
                </a:extLst>
              </a:tr>
              <a:tr h="44695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2000" b="0" i="0" u="none" strike="noStrike" cap="none" smtClean="0">
                          <a:solidFill>
                            <a:schemeClr val="dk1"/>
                          </a:solidFill>
                          <a:latin typeface="+mn-lt"/>
                          <a:ea typeface="+mn-ea"/>
                          <a:cs typeface="+mn-cs"/>
                          <a:sym typeface="Arial"/>
                          <a:rtl val="0"/>
                        </a:rPr>
                        <a:t>SIP Signaling Proxy</a:t>
                      </a:r>
                      <a:endParaRPr lang="en-US" altLang="zh-TW" sz="2000" b="0" i="0" u="none" strike="noStrike" cap="none" dirty="0" smtClean="0">
                        <a:solidFill>
                          <a:schemeClr val="dk1"/>
                        </a:solidFill>
                        <a:latin typeface="+mn-lt"/>
                        <a:ea typeface="+mn-ea"/>
                        <a:cs typeface="+mn-cs"/>
                        <a:sym typeface="Arial"/>
                        <a:rtl val="0"/>
                      </a:endParaRPr>
                    </a:p>
                  </a:txBody>
                  <a:tcPr/>
                </a:tc>
                <a:tc>
                  <a:txBody>
                    <a:bodyPr/>
                    <a:lstStyle/>
                    <a:p>
                      <a:r>
                        <a:rPr lang="zh-TW" altLang="en-US" sz="1800" smtClean="0">
                          <a:latin typeface="標楷體" panose="03000509000000000000" pitchFamily="65" charset="-120"/>
                          <a:ea typeface="標楷體" panose="03000509000000000000" pitchFamily="65" charset="-120"/>
                        </a:rPr>
                        <a:t>轉送所有 </a:t>
                      </a:r>
                      <a:r>
                        <a:rPr lang="en-US" altLang="zh-TW" sz="1800" smtClean="0">
                          <a:latin typeface="標楷體" panose="03000509000000000000" pitchFamily="65" charset="-120"/>
                          <a:ea typeface="標楷體" panose="03000509000000000000" pitchFamily="65" charset="-120"/>
                        </a:rPr>
                        <a:t>SIP</a:t>
                      </a:r>
                      <a:r>
                        <a:rPr lang="zh-TW" altLang="en-US" sz="1800" smtClean="0">
                          <a:latin typeface="標楷體" panose="03000509000000000000" pitchFamily="65" charset="-120"/>
                          <a:ea typeface="標楷體" panose="03000509000000000000" pitchFamily="65" charset="-120"/>
                        </a:rPr>
                        <a:t> 封包</a:t>
                      </a:r>
                      <a:endParaRPr lang="zh-TW" altLang="en-US" sz="1800">
                        <a:latin typeface="標楷體" panose="03000509000000000000" pitchFamily="65" charset="-120"/>
                        <a:ea typeface="標楷體" panose="03000509000000000000" pitchFamily="65" charset="-120"/>
                      </a:endParaRPr>
                    </a:p>
                  </a:txBody>
                  <a:tcPr/>
                </a:tc>
                <a:extLst>
                  <a:ext uri="{0D108BD9-81ED-4DB2-BD59-A6C34878D82A}">
                    <a16:rowId xmlns:a16="http://schemas.microsoft.com/office/drawing/2014/main" xmlns="" val="2798304783"/>
                  </a:ext>
                </a:extLst>
              </a:tr>
              <a:tr h="50831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2000" b="0" i="0" u="none" strike="noStrike" cap="none" smtClean="0">
                          <a:solidFill>
                            <a:schemeClr val="dk1"/>
                          </a:solidFill>
                          <a:latin typeface="+mn-lt"/>
                          <a:ea typeface="+mn-ea"/>
                          <a:cs typeface="+mn-cs"/>
                          <a:sym typeface="Arial"/>
                          <a:rtl val="0"/>
                        </a:rPr>
                        <a:t>SIP Member lnformation</a:t>
                      </a:r>
                      <a:endParaRPr lang="en-US" altLang="zh-TW" sz="2000" b="0" i="0" u="none" strike="noStrike" cap="none" dirty="0" smtClean="0">
                        <a:solidFill>
                          <a:schemeClr val="dk1"/>
                        </a:solidFill>
                        <a:latin typeface="+mn-lt"/>
                        <a:ea typeface="+mn-ea"/>
                        <a:cs typeface="+mn-cs"/>
                        <a:sym typeface="Arial"/>
                        <a:rtl val="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800" smtClean="0">
                          <a:latin typeface="標楷體" panose="03000509000000000000" pitchFamily="65" charset="-120"/>
                          <a:ea typeface="標楷體" panose="03000509000000000000" pitchFamily="65" charset="-120"/>
                        </a:rPr>
                        <a:t>擁有所有 </a:t>
                      </a:r>
                      <a:r>
                        <a:rPr lang="en-US" altLang="zh-TW" sz="1800" smtClean="0">
                          <a:latin typeface="標楷體" panose="03000509000000000000" pitchFamily="65" charset="-120"/>
                          <a:ea typeface="標楷體" panose="03000509000000000000" pitchFamily="65" charset="-120"/>
                        </a:rPr>
                        <a:t>SIP</a:t>
                      </a:r>
                      <a:r>
                        <a:rPr lang="zh-TW" altLang="en-US" sz="1800" smtClean="0">
                          <a:latin typeface="標楷體" panose="03000509000000000000" pitchFamily="65" charset="-120"/>
                          <a:ea typeface="標楷體" panose="03000509000000000000" pitchFamily="65" charset="-120"/>
                        </a:rPr>
                        <a:t> </a:t>
                      </a:r>
                      <a:r>
                        <a:rPr lang="en-US" altLang="zh-TW" sz="1800" smtClean="0">
                          <a:latin typeface="標楷體" panose="03000509000000000000" pitchFamily="65" charset="-120"/>
                          <a:ea typeface="標楷體" panose="03000509000000000000" pitchFamily="65" charset="-120"/>
                        </a:rPr>
                        <a:t>UA </a:t>
                      </a:r>
                      <a:r>
                        <a:rPr lang="zh-TW" altLang="en-US" sz="1800" smtClean="0">
                          <a:latin typeface="標楷體" panose="03000509000000000000" pitchFamily="65" charset="-120"/>
                          <a:ea typeface="標楷體" panose="03000509000000000000" pitchFamily="65" charset="-120"/>
                        </a:rPr>
                        <a:t>資訊</a:t>
                      </a:r>
                      <a:endParaRPr lang="zh-TW" altLang="en-US" sz="800" smtClean="0"/>
                    </a:p>
                  </a:txBody>
                  <a:tcPr/>
                </a:tc>
                <a:extLst>
                  <a:ext uri="{0D108BD9-81ED-4DB2-BD59-A6C34878D82A}">
                    <a16:rowId xmlns:a16="http://schemas.microsoft.com/office/drawing/2014/main" xmlns="" val="3205978323"/>
                  </a:ext>
                </a:extLst>
              </a:tr>
              <a:tr h="44695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2000" b="0" i="0" u="none" strike="noStrike" cap="none" smtClean="0">
                          <a:solidFill>
                            <a:schemeClr val="dk1"/>
                          </a:solidFill>
                          <a:latin typeface="+mn-lt"/>
                          <a:ea typeface="標楷體" panose="03000509000000000000" pitchFamily="65" charset="-120"/>
                          <a:cs typeface="+mn-cs"/>
                          <a:sym typeface="Arial"/>
                          <a:rtl val="0"/>
                        </a:rPr>
                        <a:t>3PCC - Make Call</a:t>
                      </a:r>
                      <a:endParaRPr lang="zh-TW" altLang="en-US" sz="2000" smtClean="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1800" b="0" i="0" u="none" strike="noStrike" kern="0" cap="none" spc="0" normalizeH="0" baseline="0" noProof="0" smtClean="0">
                          <a:ln>
                            <a:noFill/>
                          </a:ln>
                          <a:solidFill>
                            <a:srgbClr val="000000"/>
                          </a:solidFill>
                          <a:effectLst/>
                          <a:uLnTx/>
                          <a:uFillTx/>
                          <a:latin typeface="標楷體" panose="03000509000000000000" pitchFamily="65" charset="-120"/>
                          <a:ea typeface="標楷體" panose="03000509000000000000" pitchFamily="65" charset="-120"/>
                          <a:cs typeface="+mn-cs"/>
                          <a:sym typeface="Arial"/>
                          <a:rtl val="0"/>
                        </a:rPr>
                        <a:t>送出邀請給名單內的 </a:t>
                      </a:r>
                      <a:r>
                        <a:rPr kumimoji="0" lang="en-US" altLang="zh-TW" sz="1800" b="0" i="0" u="none" strike="noStrike" kern="0" cap="none" spc="0" normalizeH="0" baseline="0" noProof="0" smtClean="0">
                          <a:ln>
                            <a:noFill/>
                          </a:ln>
                          <a:solidFill>
                            <a:srgbClr val="000000"/>
                          </a:solidFill>
                          <a:effectLst/>
                          <a:uLnTx/>
                          <a:uFillTx/>
                          <a:latin typeface="標楷體" panose="03000509000000000000" pitchFamily="65" charset="-120"/>
                          <a:ea typeface="標楷體" panose="03000509000000000000" pitchFamily="65" charset="-120"/>
                          <a:cs typeface="+mn-cs"/>
                          <a:sym typeface="Arial"/>
                          <a:rtl val="0"/>
                        </a:rPr>
                        <a:t>UA</a:t>
                      </a:r>
                    </a:p>
                  </a:txBody>
                  <a:tcPr/>
                </a:tc>
                <a:extLst>
                  <a:ext uri="{0D108BD9-81ED-4DB2-BD59-A6C34878D82A}">
                    <a16:rowId xmlns:a16="http://schemas.microsoft.com/office/drawing/2014/main" xmlns="" val="2818597753"/>
                  </a:ext>
                </a:extLst>
              </a:tr>
              <a:tr h="42055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2000" b="0" i="0" u="none" strike="noStrike" cap="none" smtClean="0">
                          <a:solidFill>
                            <a:schemeClr val="dk1"/>
                          </a:solidFill>
                          <a:latin typeface="+mn-lt"/>
                          <a:ea typeface="標楷體" panose="03000509000000000000" pitchFamily="65" charset="-120"/>
                          <a:cs typeface="+mn-cs"/>
                          <a:sym typeface="Arial"/>
                          <a:rtl val="0"/>
                        </a:rPr>
                        <a:t>Group Managerment</a:t>
                      </a:r>
                      <a:endParaRPr lang="en-US" altLang="zh-TW" sz="2000" b="0" i="0" u="none" strike="noStrike" cap="none" dirty="0" smtClean="0">
                        <a:solidFill>
                          <a:schemeClr val="dk1"/>
                        </a:solidFill>
                        <a:latin typeface="+mn-lt"/>
                        <a:ea typeface="標楷體" panose="03000509000000000000" pitchFamily="65" charset="-120"/>
                        <a:cs typeface="+mn-cs"/>
                        <a:sym typeface="Arial"/>
                        <a:rtl val="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800" smtClean="0">
                          <a:latin typeface="標楷體" panose="03000509000000000000" pitchFamily="65" charset="-120"/>
                          <a:ea typeface="標楷體" panose="03000509000000000000" pitchFamily="65" charset="-120"/>
                        </a:rPr>
                        <a:t>群組管理以及 </a:t>
                      </a:r>
                      <a:r>
                        <a:rPr lang="en-US" altLang="zh-TW" sz="1800" smtClean="0">
                          <a:latin typeface="標楷體" panose="03000509000000000000" pitchFamily="65" charset="-120"/>
                          <a:ea typeface="標楷體" panose="03000509000000000000" pitchFamily="65" charset="-120"/>
                        </a:rPr>
                        <a:t>IPv6 Multicast Address </a:t>
                      </a:r>
                      <a:r>
                        <a:rPr lang="zh-TW" altLang="en-US" sz="1800" smtClean="0">
                          <a:latin typeface="標楷體" panose="03000509000000000000" pitchFamily="65" charset="-120"/>
                          <a:ea typeface="標楷體" panose="03000509000000000000" pitchFamily="65" charset="-120"/>
                        </a:rPr>
                        <a:t>的指派</a:t>
                      </a:r>
                    </a:p>
                  </a:txBody>
                  <a:tcPr/>
                </a:tc>
                <a:extLst>
                  <a:ext uri="{0D108BD9-81ED-4DB2-BD59-A6C34878D82A}">
                    <a16:rowId xmlns:a16="http://schemas.microsoft.com/office/drawing/2014/main" xmlns="" val="1104098010"/>
                  </a:ext>
                </a:extLst>
              </a:tr>
              <a:tr h="44695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2000" b="0" i="0" u="none" strike="noStrike" cap="none" smtClean="0">
                          <a:solidFill>
                            <a:schemeClr val="dk1"/>
                          </a:solidFill>
                          <a:latin typeface="+mn-lt"/>
                          <a:ea typeface="+mn-ea"/>
                          <a:cs typeface="+mn-cs"/>
                          <a:sym typeface="Arial"/>
                          <a:rtl val="0"/>
                        </a:rPr>
                        <a:t>Floor Control</a:t>
                      </a:r>
                      <a:endParaRPr lang="en-US" altLang="zh-TW" sz="2000" b="0" i="0" u="none" strike="noStrike" cap="none" dirty="0" smtClean="0">
                        <a:solidFill>
                          <a:schemeClr val="dk1"/>
                        </a:solidFill>
                        <a:latin typeface="+mn-lt"/>
                        <a:ea typeface="+mn-ea"/>
                        <a:cs typeface="+mn-cs"/>
                        <a:sym typeface="Arial"/>
                        <a:rtl val="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1800" b="0" i="0" u="none" strike="noStrike" kern="0" cap="none" spc="0" normalizeH="0" baseline="0" noProof="0" smtClean="0">
                          <a:ln>
                            <a:noFill/>
                          </a:ln>
                          <a:solidFill>
                            <a:srgbClr val="000000"/>
                          </a:solidFill>
                          <a:effectLst/>
                          <a:uLnTx/>
                          <a:uFillTx/>
                          <a:latin typeface="標楷體" panose="03000509000000000000" pitchFamily="65" charset="-120"/>
                          <a:ea typeface="標楷體" panose="03000509000000000000" pitchFamily="65" charset="-120"/>
                          <a:cs typeface="+mn-cs"/>
                          <a:sym typeface="Arial"/>
                          <a:rtl val="0"/>
                        </a:rPr>
                        <a:t>控制每一個群組的發話權</a:t>
                      </a:r>
                      <a:endParaRPr lang="zh-TW" altLang="en-US" sz="800" smtClean="0"/>
                    </a:p>
                  </a:txBody>
                  <a:tcPr/>
                </a:tc>
                <a:extLst>
                  <a:ext uri="{0D108BD9-81ED-4DB2-BD59-A6C34878D82A}">
                    <a16:rowId xmlns:a16="http://schemas.microsoft.com/office/drawing/2014/main" xmlns="" val="3899340654"/>
                  </a:ext>
                </a:extLst>
              </a:tr>
              <a:tr h="44695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2000" b="0" i="0" u="none" strike="noStrike" cap="none" smtClean="0">
                          <a:solidFill>
                            <a:schemeClr val="dk1"/>
                          </a:solidFill>
                          <a:latin typeface="+mn-lt"/>
                          <a:ea typeface="+mn-ea"/>
                          <a:cs typeface="+mn-cs"/>
                          <a:sym typeface="Arial"/>
                          <a:rtl val="0"/>
                        </a:rPr>
                        <a:t>SIP Signaling Transaction</a:t>
                      </a:r>
                      <a:endParaRPr lang="en-US" altLang="zh-TW" sz="2000" b="0" i="0" u="none" strike="noStrike" cap="none" dirty="0" smtClean="0">
                        <a:solidFill>
                          <a:schemeClr val="dk1"/>
                        </a:solidFill>
                        <a:latin typeface="+mn-lt"/>
                        <a:ea typeface="+mn-ea"/>
                        <a:cs typeface="+mn-cs"/>
                        <a:sym typeface="Arial"/>
                        <a:rtl val="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1800" b="0" i="0" u="none" strike="noStrike" kern="0" cap="none" spc="0" normalizeH="0" baseline="0" noProof="0" smtClean="0">
                          <a:ln>
                            <a:noFill/>
                          </a:ln>
                          <a:solidFill>
                            <a:srgbClr val="000000"/>
                          </a:solidFill>
                          <a:effectLst/>
                          <a:uLnTx/>
                          <a:uFillTx/>
                          <a:latin typeface="標楷體" panose="03000509000000000000" pitchFamily="65" charset="-120"/>
                          <a:ea typeface="標楷體" panose="03000509000000000000" pitchFamily="65" charset="-120"/>
                          <a:cs typeface="+mn-cs"/>
                          <a:sym typeface="Arial"/>
                          <a:rtl val="0"/>
                        </a:rPr>
                        <a:t>收送 </a:t>
                      </a:r>
                      <a:r>
                        <a:rPr kumimoji="0" lang="en-US" altLang="zh-TW" sz="1800" b="0" i="0" u="none" strike="noStrike" kern="0" cap="none" spc="0" normalizeH="0" baseline="0" noProof="0" smtClean="0">
                          <a:ln>
                            <a:noFill/>
                          </a:ln>
                          <a:solidFill>
                            <a:srgbClr val="000000"/>
                          </a:solidFill>
                          <a:effectLst/>
                          <a:uLnTx/>
                          <a:uFillTx/>
                          <a:latin typeface="標楷體" panose="03000509000000000000" pitchFamily="65" charset="-120"/>
                          <a:ea typeface="標楷體" panose="03000509000000000000" pitchFamily="65" charset="-120"/>
                          <a:cs typeface="+mn-cs"/>
                          <a:sym typeface="Arial"/>
                          <a:rtl val="0"/>
                        </a:rPr>
                        <a:t>SIP</a:t>
                      </a:r>
                      <a:r>
                        <a:rPr kumimoji="0" lang="zh-TW" altLang="en-US" sz="1800" b="0" i="0" u="none" strike="noStrike" kern="0" cap="none" spc="0" normalizeH="0" baseline="0" noProof="0" smtClean="0">
                          <a:ln>
                            <a:noFill/>
                          </a:ln>
                          <a:solidFill>
                            <a:srgbClr val="000000"/>
                          </a:solidFill>
                          <a:effectLst/>
                          <a:uLnTx/>
                          <a:uFillTx/>
                          <a:latin typeface="標楷體" panose="03000509000000000000" pitchFamily="65" charset="-120"/>
                          <a:ea typeface="標楷體" panose="03000509000000000000" pitchFamily="65" charset="-120"/>
                          <a:cs typeface="+mn-cs"/>
                          <a:sym typeface="Arial"/>
                          <a:rtl val="0"/>
                        </a:rPr>
                        <a:t> </a:t>
                      </a:r>
                      <a:r>
                        <a:rPr kumimoji="0" lang="en-US" altLang="zh-TW" sz="1800" b="0" i="0" u="none" strike="noStrike" kern="0" cap="none" spc="0" normalizeH="0" baseline="0" noProof="0" smtClean="0">
                          <a:ln>
                            <a:noFill/>
                          </a:ln>
                          <a:solidFill>
                            <a:srgbClr val="000000"/>
                          </a:solidFill>
                          <a:effectLst/>
                          <a:uLnTx/>
                          <a:uFillTx/>
                          <a:latin typeface="標楷體" panose="03000509000000000000" pitchFamily="65" charset="-120"/>
                          <a:ea typeface="標楷體" panose="03000509000000000000" pitchFamily="65" charset="-120"/>
                          <a:cs typeface="+mn-cs"/>
                          <a:sym typeface="Arial"/>
                          <a:rtl val="0"/>
                        </a:rPr>
                        <a:t>Signaling</a:t>
                      </a:r>
                    </a:p>
                  </a:txBody>
                  <a:tcPr/>
                </a:tc>
                <a:extLst>
                  <a:ext uri="{0D108BD9-81ED-4DB2-BD59-A6C34878D82A}">
                    <a16:rowId xmlns:a16="http://schemas.microsoft.com/office/drawing/2014/main" xmlns="" val="3881274235"/>
                  </a:ext>
                </a:extLst>
              </a:tr>
              <a:tr h="48380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2000" b="0" i="0" u="none" strike="noStrike" cap="none" smtClean="0">
                          <a:solidFill>
                            <a:schemeClr val="dk1"/>
                          </a:solidFill>
                          <a:latin typeface="+mn-lt"/>
                          <a:ea typeface="標楷體" panose="03000509000000000000" pitchFamily="65" charset="-120"/>
                          <a:cs typeface="+mn-cs"/>
                          <a:sym typeface="Arial"/>
                          <a:rtl val="0"/>
                        </a:rPr>
                        <a:t>Create group</a:t>
                      </a:r>
                      <a:endParaRPr lang="en-US" altLang="zh-TW" sz="2000" b="0" i="0" u="none" strike="noStrike" cap="none" dirty="0" smtClean="0">
                        <a:solidFill>
                          <a:schemeClr val="dk1"/>
                        </a:solidFill>
                        <a:latin typeface="+mn-lt"/>
                        <a:ea typeface="標楷體" panose="03000509000000000000" pitchFamily="65" charset="-120"/>
                        <a:cs typeface="+mn-cs"/>
                        <a:sym typeface="Arial"/>
                        <a:rtl val="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1800" b="0" i="0" u="none" strike="noStrike" kern="0" cap="none" spc="0" normalizeH="0" baseline="0" noProof="0" smtClean="0">
                          <a:ln>
                            <a:noFill/>
                          </a:ln>
                          <a:solidFill>
                            <a:srgbClr val="000000"/>
                          </a:solidFill>
                          <a:effectLst/>
                          <a:uLnTx/>
                          <a:uFillTx/>
                          <a:latin typeface="標楷體" panose="03000509000000000000" pitchFamily="65" charset="-120"/>
                          <a:ea typeface="標楷體" panose="03000509000000000000" pitchFamily="65" charset="-120"/>
                          <a:cs typeface="+mn-cs"/>
                          <a:sym typeface="Arial"/>
                          <a:rtl val="0"/>
                        </a:rPr>
                        <a:t>建立群組並送出群組人員名單</a:t>
                      </a:r>
                      <a:endParaRPr kumimoji="0" lang="en-US" altLang="zh-TW" sz="1800" b="0" i="0" u="none" strike="noStrike" kern="0" cap="none" spc="0" normalizeH="0" baseline="0" noProof="0" smtClean="0">
                        <a:ln>
                          <a:noFill/>
                        </a:ln>
                        <a:solidFill>
                          <a:srgbClr val="000000"/>
                        </a:solidFill>
                        <a:effectLst/>
                        <a:uLnTx/>
                        <a:uFillTx/>
                        <a:latin typeface="標楷體" panose="03000509000000000000" pitchFamily="65" charset="-120"/>
                        <a:ea typeface="標楷體" panose="03000509000000000000" pitchFamily="65" charset="-120"/>
                        <a:cs typeface="+mn-cs"/>
                        <a:sym typeface="Arial"/>
                        <a:rtl val="0"/>
                      </a:endParaRPr>
                    </a:p>
                  </a:txBody>
                  <a:tcPr/>
                </a:tc>
                <a:extLst>
                  <a:ext uri="{0D108BD9-81ED-4DB2-BD59-A6C34878D82A}">
                    <a16:rowId xmlns:a16="http://schemas.microsoft.com/office/drawing/2014/main" xmlns="" val="686451200"/>
                  </a:ext>
                </a:extLst>
              </a:tr>
              <a:tr h="4183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2000" b="0" i="0" u="none" strike="noStrike" cap="none" smtClean="0">
                          <a:solidFill>
                            <a:schemeClr val="dk1"/>
                          </a:solidFill>
                          <a:latin typeface="+mn-lt"/>
                          <a:ea typeface="標楷體" panose="03000509000000000000" pitchFamily="65" charset="-120"/>
                          <a:cs typeface="+mn-cs"/>
                          <a:sym typeface="Arial"/>
                          <a:rtl val="0"/>
                        </a:rPr>
                        <a:t>Push to talk</a:t>
                      </a:r>
                      <a:endParaRPr lang="en-US" altLang="zh-TW" sz="2000" b="0" i="0" u="none" strike="noStrike" cap="none" dirty="0" smtClean="0">
                        <a:solidFill>
                          <a:schemeClr val="dk1"/>
                        </a:solidFill>
                        <a:latin typeface="+mn-lt"/>
                        <a:ea typeface="標楷體" panose="03000509000000000000" pitchFamily="65" charset="-120"/>
                        <a:cs typeface="+mn-cs"/>
                        <a:sym typeface="Arial"/>
                        <a:rtl val="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1800" b="0" i="0" u="none" strike="noStrike" kern="0" cap="none" spc="0" normalizeH="0" baseline="0" noProof="0" smtClean="0">
                          <a:ln>
                            <a:noFill/>
                          </a:ln>
                          <a:solidFill>
                            <a:srgbClr val="000000"/>
                          </a:solidFill>
                          <a:effectLst/>
                          <a:uLnTx/>
                          <a:uFillTx/>
                          <a:latin typeface="標楷體" panose="03000509000000000000" pitchFamily="65" charset="-120"/>
                          <a:ea typeface="標楷體" panose="03000509000000000000" pitchFamily="65" charset="-120"/>
                          <a:cs typeface="+mn-cs"/>
                          <a:sym typeface="Arial"/>
                          <a:rtl val="0"/>
                        </a:rPr>
                        <a:t>偵測使用者按下的按鍵，控制使用者發話</a:t>
                      </a:r>
                      <a:endParaRPr lang="zh-TW" altLang="en-US"/>
                    </a:p>
                  </a:txBody>
                  <a:tcPr/>
                </a:tc>
                <a:extLst>
                  <a:ext uri="{0D108BD9-81ED-4DB2-BD59-A6C34878D82A}">
                    <a16:rowId xmlns:a16="http://schemas.microsoft.com/office/drawing/2014/main" xmlns="" val="2669447636"/>
                  </a:ext>
                </a:extLst>
              </a:tr>
            </a:tbl>
          </a:graphicData>
        </a:graphic>
      </p:graphicFrame>
      <p:sp>
        <p:nvSpPr>
          <p:cNvPr id="17" name="文字方塊 11"/>
          <p:cNvSpPr txBox="1"/>
          <p:nvPr/>
        </p:nvSpPr>
        <p:spPr>
          <a:xfrm>
            <a:off x="944259" y="2510201"/>
            <a:ext cx="598241" cy="400110"/>
          </a:xfrm>
          <a:prstGeom prst="rect">
            <a:avLst/>
          </a:prstGeom>
          <a:noFill/>
        </p:spPr>
        <p:txBody>
          <a:bodyPr wrap="none" rtlCol="0">
            <a:spAutoFit/>
          </a:bodyPr>
          <a:lstStyle/>
          <a:p>
            <a:r>
              <a:rPr lang="en-US" altLang="zh-TW" sz="2000" b="1" smtClean="0">
                <a:solidFill>
                  <a:srgbClr val="24CEF0"/>
                </a:solidFill>
              </a:rPr>
              <a:t>SIP</a:t>
            </a:r>
            <a:endParaRPr lang="zh-TW" altLang="en-US" sz="2000" b="1" dirty="0">
              <a:solidFill>
                <a:srgbClr val="24CEF0"/>
              </a:solidFill>
            </a:endParaRPr>
          </a:p>
        </p:txBody>
      </p:sp>
      <p:sp>
        <p:nvSpPr>
          <p:cNvPr id="18" name="文字方塊 11"/>
          <p:cNvSpPr txBox="1"/>
          <p:nvPr/>
        </p:nvSpPr>
        <p:spPr>
          <a:xfrm>
            <a:off x="796585" y="3367249"/>
            <a:ext cx="753732" cy="400110"/>
          </a:xfrm>
          <a:prstGeom prst="rect">
            <a:avLst/>
          </a:prstGeom>
          <a:noFill/>
        </p:spPr>
        <p:txBody>
          <a:bodyPr wrap="none" rtlCol="0">
            <a:spAutoFit/>
          </a:bodyPr>
          <a:lstStyle/>
          <a:p>
            <a:r>
              <a:rPr lang="en-US" altLang="zh-TW" sz="2000" b="1" smtClean="0">
                <a:solidFill>
                  <a:srgbClr val="24CEF0"/>
                </a:solidFill>
              </a:rPr>
              <a:t>GLM</a:t>
            </a:r>
            <a:endParaRPr lang="zh-TW" altLang="en-US" sz="2000" b="1" dirty="0">
              <a:solidFill>
                <a:srgbClr val="24CEF0"/>
              </a:solidFill>
            </a:endParaRPr>
          </a:p>
        </p:txBody>
      </p:sp>
      <p:sp>
        <p:nvSpPr>
          <p:cNvPr id="19" name="文字方塊 11"/>
          <p:cNvSpPr txBox="1"/>
          <p:nvPr/>
        </p:nvSpPr>
        <p:spPr>
          <a:xfrm>
            <a:off x="603924" y="4013298"/>
            <a:ext cx="885179" cy="400110"/>
          </a:xfrm>
          <a:prstGeom prst="rect">
            <a:avLst/>
          </a:prstGeom>
          <a:noFill/>
        </p:spPr>
        <p:txBody>
          <a:bodyPr wrap="none" rtlCol="0">
            <a:spAutoFit/>
          </a:bodyPr>
          <a:lstStyle/>
          <a:p>
            <a:r>
              <a:rPr lang="en-US" altLang="zh-TW" sz="2000" b="1" smtClean="0">
                <a:solidFill>
                  <a:srgbClr val="24CEF0"/>
                </a:solidFill>
              </a:rPr>
              <a:t>TBCP</a:t>
            </a:r>
            <a:endParaRPr lang="zh-TW" altLang="en-US" sz="2000" b="1" dirty="0">
              <a:solidFill>
                <a:srgbClr val="24CEF0"/>
              </a:solidFill>
            </a:endParaRPr>
          </a:p>
        </p:txBody>
      </p:sp>
      <p:sp>
        <p:nvSpPr>
          <p:cNvPr id="21" name="文字方塊 11"/>
          <p:cNvSpPr txBox="1"/>
          <p:nvPr/>
        </p:nvSpPr>
        <p:spPr>
          <a:xfrm>
            <a:off x="-30695" y="3201825"/>
            <a:ext cx="670376" cy="400110"/>
          </a:xfrm>
          <a:prstGeom prst="rect">
            <a:avLst/>
          </a:prstGeom>
          <a:noFill/>
        </p:spPr>
        <p:txBody>
          <a:bodyPr wrap="none" rtlCol="0">
            <a:spAutoFit/>
          </a:bodyPr>
          <a:lstStyle/>
          <a:p>
            <a:r>
              <a:rPr lang="en-US" altLang="zh-TW" sz="2000" b="1" smtClean="0">
                <a:solidFill>
                  <a:srgbClr val="EB29C1"/>
                </a:solidFill>
              </a:rPr>
              <a:t>PTT</a:t>
            </a:r>
            <a:endParaRPr lang="zh-TW" altLang="en-US" sz="2000" b="1" dirty="0">
              <a:solidFill>
                <a:srgbClr val="EB29C1"/>
              </a:solidFill>
            </a:endParaRPr>
          </a:p>
        </p:txBody>
      </p:sp>
    </p:spTree>
    <p:extLst>
      <p:ext uri="{BB962C8B-B14F-4D97-AF65-F5344CB8AC3E}">
        <p14:creationId xmlns:p14="http://schemas.microsoft.com/office/powerpoint/2010/main" val="36473912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zh-TW" sz="4800">
                <a:latin typeface="標楷體" panose="03000509000000000000" pitchFamily="65" charset="-120"/>
                <a:ea typeface="標楷體" panose="03000509000000000000" pitchFamily="65" charset="-120"/>
              </a:rPr>
              <a:t>系統</a:t>
            </a:r>
            <a:r>
              <a:rPr lang="zh-TW" altLang="en-US" sz="4800">
                <a:latin typeface="標楷體" panose="03000509000000000000" pitchFamily="65" charset="-120"/>
                <a:ea typeface="標楷體" panose="03000509000000000000" pitchFamily="65" charset="-120"/>
              </a:rPr>
              <a:t>流程圖</a:t>
            </a:r>
            <a:r>
              <a:rPr lang="en-US" altLang="zh-TW" sz="4800">
                <a:latin typeface="標楷體" panose="03000509000000000000" pitchFamily="65" charset="-120"/>
                <a:ea typeface="標楷體" panose="03000509000000000000" pitchFamily="65" charset="-120"/>
              </a:rPr>
              <a:t/>
            </a:r>
            <a:br>
              <a:rPr lang="en-US" altLang="zh-TW" sz="4800">
                <a:latin typeface="標楷體" panose="03000509000000000000" pitchFamily="65" charset="-120"/>
                <a:ea typeface="標楷體" panose="03000509000000000000" pitchFamily="65" charset="-120"/>
              </a:rPr>
            </a:br>
            <a:endParaRPr lang="zh-TW" altLang="en-US" sz="4800"/>
          </a:p>
        </p:txBody>
      </p:sp>
      <p:pic>
        <p:nvPicPr>
          <p:cNvPr id="3" name="Picture 2"/>
          <p:cNvPicPr>
            <a:picLocks noChangeAspect="1"/>
          </p:cNvPicPr>
          <p:nvPr/>
        </p:nvPicPr>
        <p:blipFill>
          <a:blip r:embed="rId3"/>
          <a:stretch>
            <a:fillRect/>
          </a:stretch>
        </p:blipFill>
        <p:spPr>
          <a:xfrm>
            <a:off x="1738859" y="1048999"/>
            <a:ext cx="9323882" cy="5260226"/>
          </a:xfrm>
          <a:prstGeom prst="rect">
            <a:avLst/>
          </a:prstGeom>
        </p:spPr>
      </p:pic>
    </p:spTree>
    <p:extLst>
      <p:ext uri="{BB962C8B-B14F-4D97-AF65-F5344CB8AC3E}">
        <p14:creationId xmlns:p14="http://schemas.microsoft.com/office/powerpoint/2010/main" val="251198355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1738859" y="1048999"/>
            <a:ext cx="9323882" cy="5260226"/>
          </a:xfrm>
          <a:prstGeom prst="rect">
            <a:avLst/>
          </a:prstGeom>
        </p:spPr>
      </p:pic>
      <p:sp>
        <p:nvSpPr>
          <p:cNvPr id="2" name="Title 1"/>
          <p:cNvSpPr>
            <a:spLocks noGrp="1"/>
          </p:cNvSpPr>
          <p:nvPr>
            <p:ph type="title"/>
          </p:nvPr>
        </p:nvSpPr>
        <p:spPr/>
        <p:txBody>
          <a:bodyPr/>
          <a:lstStyle/>
          <a:p>
            <a:r>
              <a:rPr lang="zh-TW" altLang="zh-TW" sz="4800">
                <a:latin typeface="標楷體" panose="03000509000000000000" pitchFamily="65" charset="-120"/>
                <a:ea typeface="標楷體" panose="03000509000000000000" pitchFamily="65" charset="-120"/>
              </a:rPr>
              <a:t>系統</a:t>
            </a:r>
            <a:r>
              <a:rPr lang="zh-TW" altLang="en-US" sz="4800">
                <a:latin typeface="標楷體" panose="03000509000000000000" pitchFamily="65" charset="-120"/>
                <a:ea typeface="標楷體" panose="03000509000000000000" pitchFamily="65" charset="-120"/>
              </a:rPr>
              <a:t>流程圖</a:t>
            </a:r>
            <a:r>
              <a:rPr lang="en-US" altLang="zh-TW" sz="4800">
                <a:latin typeface="標楷體" panose="03000509000000000000" pitchFamily="65" charset="-120"/>
                <a:ea typeface="標楷體" panose="03000509000000000000" pitchFamily="65" charset="-120"/>
              </a:rPr>
              <a:t/>
            </a:r>
            <a:br>
              <a:rPr lang="en-US" altLang="zh-TW" sz="4800">
                <a:latin typeface="標楷體" panose="03000509000000000000" pitchFamily="65" charset="-120"/>
                <a:ea typeface="標楷體" panose="03000509000000000000" pitchFamily="65" charset="-120"/>
              </a:rPr>
            </a:br>
            <a:endParaRPr lang="zh-TW" altLang="en-US" sz="4800"/>
          </a:p>
        </p:txBody>
      </p:sp>
      <p:pic>
        <p:nvPicPr>
          <p:cNvPr id="7" name="Picture 6"/>
          <p:cNvPicPr>
            <a:picLocks noChangeAspect="1"/>
          </p:cNvPicPr>
          <p:nvPr/>
        </p:nvPicPr>
        <p:blipFill>
          <a:blip r:embed="rId4"/>
          <a:stretch>
            <a:fillRect/>
          </a:stretch>
        </p:blipFill>
        <p:spPr>
          <a:xfrm>
            <a:off x="861855" y="2198709"/>
            <a:ext cx="8368898" cy="2073488"/>
          </a:xfrm>
          <a:prstGeom prst="roundRect">
            <a:avLst/>
          </a:prstGeom>
          <a:effectLst>
            <a:innerShdw blurRad="317500">
              <a:prstClr val="black"/>
            </a:innerShdw>
          </a:effectLst>
        </p:spPr>
      </p:pic>
    </p:spTree>
    <p:extLst>
      <p:ext uri="{BB962C8B-B14F-4D97-AF65-F5344CB8AC3E}">
        <p14:creationId xmlns:p14="http://schemas.microsoft.com/office/powerpoint/2010/main" val="354320283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1738859" y="1048999"/>
            <a:ext cx="9323882" cy="5260226"/>
          </a:xfrm>
          <a:prstGeom prst="rect">
            <a:avLst/>
          </a:prstGeom>
        </p:spPr>
      </p:pic>
      <p:sp>
        <p:nvSpPr>
          <p:cNvPr id="2" name="Title 1"/>
          <p:cNvSpPr>
            <a:spLocks noGrp="1"/>
          </p:cNvSpPr>
          <p:nvPr>
            <p:ph type="title"/>
          </p:nvPr>
        </p:nvSpPr>
        <p:spPr/>
        <p:txBody>
          <a:bodyPr/>
          <a:lstStyle/>
          <a:p>
            <a:r>
              <a:rPr lang="zh-TW" altLang="zh-TW" sz="4800">
                <a:latin typeface="標楷體" panose="03000509000000000000" pitchFamily="65" charset="-120"/>
                <a:ea typeface="標楷體" panose="03000509000000000000" pitchFamily="65" charset="-120"/>
              </a:rPr>
              <a:t>系統</a:t>
            </a:r>
            <a:r>
              <a:rPr lang="zh-TW" altLang="en-US" sz="4800">
                <a:latin typeface="標楷體" panose="03000509000000000000" pitchFamily="65" charset="-120"/>
                <a:ea typeface="標楷體" panose="03000509000000000000" pitchFamily="65" charset="-120"/>
              </a:rPr>
              <a:t>流程圖</a:t>
            </a:r>
            <a:r>
              <a:rPr lang="en-US" altLang="zh-TW" sz="4800">
                <a:latin typeface="標楷體" panose="03000509000000000000" pitchFamily="65" charset="-120"/>
                <a:ea typeface="標楷體" panose="03000509000000000000" pitchFamily="65" charset="-120"/>
              </a:rPr>
              <a:t/>
            </a:r>
            <a:br>
              <a:rPr lang="en-US" altLang="zh-TW" sz="4800">
                <a:latin typeface="標楷體" panose="03000509000000000000" pitchFamily="65" charset="-120"/>
                <a:ea typeface="標楷體" panose="03000509000000000000" pitchFamily="65" charset="-120"/>
              </a:rPr>
            </a:br>
            <a:endParaRPr lang="zh-TW" altLang="en-US" sz="4800"/>
          </a:p>
        </p:txBody>
      </p:sp>
      <p:pic>
        <p:nvPicPr>
          <p:cNvPr id="3" name="Picture 2"/>
          <p:cNvPicPr>
            <a:picLocks noChangeAspect="1"/>
          </p:cNvPicPr>
          <p:nvPr/>
        </p:nvPicPr>
        <p:blipFill>
          <a:blip r:embed="rId4"/>
          <a:stretch>
            <a:fillRect/>
          </a:stretch>
        </p:blipFill>
        <p:spPr>
          <a:xfrm>
            <a:off x="0" y="3168658"/>
            <a:ext cx="9601200" cy="1842654"/>
          </a:xfrm>
          <a:prstGeom prst="roundRect">
            <a:avLst/>
          </a:prstGeom>
          <a:effectLst>
            <a:innerShdw blurRad="317500">
              <a:prstClr val="black"/>
            </a:innerShdw>
          </a:effectLst>
        </p:spPr>
      </p:pic>
    </p:spTree>
    <p:extLst>
      <p:ext uri="{BB962C8B-B14F-4D97-AF65-F5344CB8AC3E}">
        <p14:creationId xmlns:p14="http://schemas.microsoft.com/office/powerpoint/2010/main" val="400016490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1738859" y="1048999"/>
            <a:ext cx="9323882" cy="5260226"/>
          </a:xfrm>
          <a:prstGeom prst="rect">
            <a:avLst/>
          </a:prstGeom>
        </p:spPr>
      </p:pic>
      <p:sp>
        <p:nvSpPr>
          <p:cNvPr id="2" name="Title 1"/>
          <p:cNvSpPr>
            <a:spLocks noGrp="1"/>
          </p:cNvSpPr>
          <p:nvPr>
            <p:ph type="title"/>
          </p:nvPr>
        </p:nvSpPr>
        <p:spPr/>
        <p:txBody>
          <a:bodyPr/>
          <a:lstStyle/>
          <a:p>
            <a:r>
              <a:rPr lang="zh-TW" altLang="zh-TW" sz="4800">
                <a:latin typeface="標楷體" panose="03000509000000000000" pitchFamily="65" charset="-120"/>
                <a:ea typeface="標楷體" panose="03000509000000000000" pitchFamily="65" charset="-120"/>
              </a:rPr>
              <a:t>系統</a:t>
            </a:r>
            <a:r>
              <a:rPr lang="zh-TW" altLang="en-US" sz="4800">
                <a:latin typeface="標楷體" panose="03000509000000000000" pitchFamily="65" charset="-120"/>
                <a:ea typeface="標楷體" panose="03000509000000000000" pitchFamily="65" charset="-120"/>
              </a:rPr>
              <a:t>流程圖</a:t>
            </a:r>
            <a:r>
              <a:rPr lang="en-US" altLang="zh-TW" sz="4800">
                <a:latin typeface="標楷體" panose="03000509000000000000" pitchFamily="65" charset="-120"/>
                <a:ea typeface="標楷體" panose="03000509000000000000" pitchFamily="65" charset="-120"/>
              </a:rPr>
              <a:t/>
            </a:r>
            <a:br>
              <a:rPr lang="en-US" altLang="zh-TW" sz="4800">
                <a:latin typeface="標楷體" panose="03000509000000000000" pitchFamily="65" charset="-120"/>
                <a:ea typeface="標楷體" panose="03000509000000000000" pitchFamily="65" charset="-120"/>
              </a:rPr>
            </a:br>
            <a:endParaRPr lang="zh-TW" altLang="en-US" sz="4800"/>
          </a:p>
        </p:txBody>
      </p:sp>
      <p:pic>
        <p:nvPicPr>
          <p:cNvPr id="5" name="Picture 4"/>
          <p:cNvPicPr>
            <a:picLocks noChangeAspect="1"/>
          </p:cNvPicPr>
          <p:nvPr/>
        </p:nvPicPr>
        <p:blipFill>
          <a:blip r:embed="rId4"/>
          <a:stretch>
            <a:fillRect/>
          </a:stretch>
        </p:blipFill>
        <p:spPr>
          <a:xfrm>
            <a:off x="0" y="3466175"/>
            <a:ext cx="9494162" cy="1352242"/>
          </a:xfrm>
          <a:prstGeom prst="roundRect">
            <a:avLst/>
          </a:prstGeom>
          <a:effectLst>
            <a:innerShdw blurRad="317500">
              <a:prstClr val="black"/>
            </a:innerShdw>
          </a:effectLst>
        </p:spPr>
      </p:pic>
    </p:spTree>
    <p:extLst>
      <p:ext uri="{BB962C8B-B14F-4D97-AF65-F5344CB8AC3E}">
        <p14:creationId xmlns:p14="http://schemas.microsoft.com/office/powerpoint/2010/main" val="30480337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zh-TW" sz="4400">
                <a:latin typeface="標楷體" panose="03000509000000000000" pitchFamily="65" charset="-120"/>
                <a:ea typeface="標楷體" panose="03000509000000000000" pitchFamily="65" charset="-120"/>
              </a:rPr>
              <a:t>研</a:t>
            </a:r>
            <a:r>
              <a:rPr lang="zh-TW" altLang="zh-TW" sz="4400" smtClean="0">
                <a:latin typeface="標楷體" panose="03000509000000000000" pitchFamily="65" charset="-120"/>
                <a:ea typeface="標楷體" panose="03000509000000000000" pitchFamily="65" charset="-120"/>
              </a:rPr>
              <a:t>究</a:t>
            </a:r>
            <a:r>
              <a:rPr lang="zh-TW" altLang="en-US" sz="4400" smtClean="0">
                <a:latin typeface="標楷體" panose="03000509000000000000" pitchFamily="65" charset="-120"/>
                <a:ea typeface="標楷體" panose="03000509000000000000" pitchFamily="65" charset="-120"/>
              </a:rPr>
              <a:t>背景</a:t>
            </a:r>
            <a:endParaRPr lang="zh-TW" altLang="en-US" sz="4400"/>
          </a:p>
        </p:txBody>
      </p:sp>
      <p:sp>
        <p:nvSpPr>
          <p:cNvPr id="3" name="Text Placeholder 2"/>
          <p:cNvSpPr>
            <a:spLocks noGrp="1"/>
          </p:cNvSpPr>
          <p:nvPr>
            <p:ph type="body" idx="1"/>
          </p:nvPr>
        </p:nvSpPr>
        <p:spPr>
          <a:xfrm>
            <a:off x="388882" y="1222582"/>
            <a:ext cx="10972800" cy="5000884"/>
          </a:xfrm>
        </p:spPr>
        <p:txBody>
          <a:bodyPr/>
          <a:lstStyle/>
          <a:p>
            <a:pPr lvl="1">
              <a:lnSpc>
                <a:spcPct val="150000"/>
              </a:lnSpc>
              <a:buClr>
                <a:srgbClr val="0070C0"/>
              </a:buClr>
              <a:buSzPct val="100000"/>
              <a:buFont typeface="Wingdings" panose="05000000000000000000" pitchFamily="2" charset="2"/>
              <a:buChar char="p"/>
            </a:pPr>
            <a:r>
              <a:rPr lang="en-US" altLang="zh-TW" sz="2800" smtClean="0">
                <a:latin typeface="Times New Roman" panose="02020603050405020304" pitchFamily="18" charset="0"/>
                <a:ea typeface="標楷體" panose="03000509000000000000" pitchFamily="65" charset="-120"/>
                <a:cs typeface="Times New Roman" panose="02020603050405020304" pitchFamily="18" charset="0"/>
              </a:rPr>
              <a:t> </a:t>
            </a:r>
            <a:r>
              <a:rPr lang="en-US" altLang="zh-TW" sz="3200" smtClean="0">
                <a:latin typeface="Times New Roman" panose="02020603050405020304" pitchFamily="18" charset="0"/>
                <a:ea typeface="標楷體" panose="03000509000000000000" pitchFamily="65" charset="-120"/>
                <a:cs typeface="Times New Roman" panose="02020603050405020304" pitchFamily="18" charset="0"/>
              </a:rPr>
              <a:t>Walkie Talkie</a:t>
            </a:r>
          </a:p>
          <a:p>
            <a:pPr marL="441325" lvl="1" indent="428625">
              <a:buClr>
                <a:srgbClr val="0070C0"/>
              </a:buClr>
              <a:buSzPct val="100000"/>
              <a:buFont typeface="Wingdings" panose="05000000000000000000" pitchFamily="2" charset="2"/>
              <a:buChar char="Ø"/>
            </a:pPr>
            <a:r>
              <a:rPr lang="zh-TW" altLang="en-US" sz="28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雙向無線電 </a:t>
            </a:r>
            <a:r>
              <a:rPr lang="en-US" altLang="zh-TW" sz="2800" kern="120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(Two-way </a:t>
            </a:r>
            <a:r>
              <a:rPr lang="en-US" altLang="zh-TW" sz="28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R</a:t>
            </a:r>
            <a:r>
              <a:rPr lang="en-US" altLang="zh-TW" sz="2800" kern="120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adio</a:t>
            </a:r>
            <a:r>
              <a:rPr lang="en-US" altLang="zh-TW" sz="28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p>
          <a:p>
            <a:pPr marL="441325" lvl="1" indent="428625">
              <a:buClr>
                <a:srgbClr val="0070C0"/>
              </a:buClr>
              <a:buSzPct val="100000"/>
              <a:buFont typeface="Wingdings" panose="05000000000000000000" pitchFamily="2" charset="2"/>
              <a:buChar char="Ø"/>
            </a:pPr>
            <a:r>
              <a:rPr lang="zh-TW" altLang="en-US" sz="28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半雙</a:t>
            </a:r>
            <a:r>
              <a:rPr lang="zh-TW" altLang="en-US" sz="2800" kern="120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工 </a:t>
            </a:r>
            <a:r>
              <a:rPr lang="en-US" altLang="zh-TW" sz="2800" kern="120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lang="en-US" altLang="zh-TW" sz="28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H</a:t>
            </a:r>
            <a:r>
              <a:rPr lang="en-US" altLang="zh-TW" sz="2800" kern="120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alf-duplex</a:t>
            </a:r>
            <a:r>
              <a:rPr lang="en-US" altLang="zh-TW" sz="28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 </a:t>
            </a:r>
            <a:r>
              <a:rPr lang="zh-TW" altLang="en-US" sz="28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系</a:t>
            </a:r>
            <a:r>
              <a:rPr lang="zh-TW" altLang="en-US" sz="2800" kern="120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統</a:t>
            </a:r>
            <a:endParaRPr lang="en-US" altLang="zh-TW" sz="2800">
              <a:latin typeface="Times New Roman" panose="02020603050405020304" pitchFamily="18" charset="0"/>
              <a:ea typeface="標楷體" panose="03000509000000000000" pitchFamily="65" charset="-120"/>
              <a:cs typeface="Times New Roman" panose="02020603050405020304" pitchFamily="18" charset="0"/>
            </a:endParaRPr>
          </a:p>
          <a:p>
            <a:pPr marL="441325" lvl="1" indent="428625">
              <a:buClr>
                <a:srgbClr val="0070C0"/>
              </a:buClr>
              <a:buSzPct val="100000"/>
              <a:buFont typeface="Wingdings" panose="05000000000000000000" pitchFamily="2" charset="2"/>
              <a:buChar char="Ø"/>
            </a:pPr>
            <a:r>
              <a:rPr lang="zh-TW" altLang="en-US" sz="2800" smtClean="0">
                <a:latin typeface="Times New Roman" panose="02020603050405020304" pitchFamily="18" charset="0"/>
                <a:ea typeface="標楷體" panose="03000509000000000000" pitchFamily="65" charset="-120"/>
                <a:cs typeface="Times New Roman" panose="02020603050405020304" pitchFamily="18" charset="0"/>
              </a:rPr>
              <a:t>缺點</a:t>
            </a:r>
            <a:endParaRPr lang="en-US" altLang="zh-TW" sz="2800" smtClean="0">
              <a:latin typeface="Times New Roman" panose="02020603050405020304" pitchFamily="18" charset="0"/>
              <a:ea typeface="標楷體" panose="03000509000000000000" pitchFamily="65" charset="-120"/>
              <a:cs typeface="Times New Roman" panose="02020603050405020304" pitchFamily="18" charset="0"/>
            </a:endParaRPr>
          </a:p>
          <a:p>
            <a:pPr marL="1260475" lvl="1" indent="-457200">
              <a:buClr>
                <a:srgbClr val="0070C0"/>
              </a:buClr>
              <a:buSzPct val="100000"/>
              <a:buFont typeface="+mj-lt"/>
              <a:buAutoNum type="arabicPeriod"/>
            </a:pPr>
            <a:r>
              <a:rPr lang="zh-TW" altLang="en-US" sz="2800" smtClean="0">
                <a:latin typeface="Times New Roman" panose="02020603050405020304" pitchFamily="18" charset="0"/>
                <a:ea typeface="標楷體" panose="03000509000000000000" pitchFamily="65" charset="-120"/>
                <a:cs typeface="Times New Roman" panose="02020603050405020304" pitchFamily="18" charset="0"/>
              </a:rPr>
              <a:t>共用頻道</a:t>
            </a:r>
            <a:r>
              <a:rPr lang="zh-TW" altLang="en-US" sz="2800">
                <a:latin typeface="Times New Roman" panose="02020603050405020304" pitchFamily="18" charset="0"/>
                <a:ea typeface="標楷體" panose="03000509000000000000" pitchFamily="65" charset="-120"/>
                <a:cs typeface="Times New Roman" panose="02020603050405020304" pitchFamily="18" charset="0"/>
              </a:rPr>
              <a:t>以</a:t>
            </a:r>
            <a:r>
              <a:rPr lang="zh-TW" altLang="en-US" sz="2800" smtClean="0">
                <a:latin typeface="Times New Roman" panose="02020603050405020304" pitchFamily="18" charset="0"/>
                <a:ea typeface="標楷體" panose="03000509000000000000" pitchFamily="65" charset="-120"/>
                <a:cs typeface="Times New Roman" panose="02020603050405020304" pitchFamily="18" charset="0"/>
              </a:rPr>
              <a:t>及訊號</a:t>
            </a:r>
            <a:r>
              <a:rPr lang="zh-TW" altLang="en-US" sz="2800">
                <a:latin typeface="Times New Roman" panose="02020603050405020304" pitchFamily="18" charset="0"/>
                <a:ea typeface="標楷體" panose="03000509000000000000" pitchFamily="65" charset="-120"/>
                <a:cs typeface="Times New Roman" panose="02020603050405020304" pitchFamily="18" charset="0"/>
              </a:rPr>
              <a:t>干</a:t>
            </a:r>
            <a:r>
              <a:rPr lang="zh-TW" altLang="en-US" sz="2800" smtClean="0">
                <a:latin typeface="Times New Roman" panose="02020603050405020304" pitchFamily="18" charset="0"/>
                <a:ea typeface="標楷體" panose="03000509000000000000" pitchFamily="65" charset="-120"/>
                <a:cs typeface="Times New Roman" panose="02020603050405020304" pitchFamily="18" charset="0"/>
              </a:rPr>
              <a:t>擾</a:t>
            </a:r>
            <a:endParaRPr lang="en-US" altLang="zh-TW" sz="2800" smtClean="0">
              <a:latin typeface="Times New Roman" panose="02020603050405020304" pitchFamily="18" charset="0"/>
              <a:ea typeface="標楷體" panose="03000509000000000000" pitchFamily="65" charset="-120"/>
              <a:cs typeface="Times New Roman" panose="02020603050405020304" pitchFamily="18" charset="0"/>
            </a:endParaRPr>
          </a:p>
          <a:p>
            <a:pPr marL="1260475" lvl="1" indent="-457200">
              <a:buClr>
                <a:srgbClr val="0070C0"/>
              </a:buClr>
              <a:buSzPct val="100000"/>
              <a:buFont typeface="+mj-lt"/>
              <a:buAutoNum type="arabicPeriod"/>
            </a:pPr>
            <a:r>
              <a:rPr lang="zh-TW" altLang="en-US" sz="2800" smtClean="0">
                <a:latin typeface="Times New Roman" panose="02020603050405020304" pitchFamily="18" charset="0"/>
                <a:ea typeface="標楷體" panose="03000509000000000000" pitchFamily="65" charset="-120"/>
                <a:cs typeface="Times New Roman" panose="02020603050405020304" pitchFamily="18" charset="0"/>
              </a:rPr>
              <a:t>物理距離的限制</a:t>
            </a:r>
            <a:endParaRPr lang="en-US" altLang="zh-TW" sz="2800" smtClean="0">
              <a:latin typeface="Times New Roman" panose="02020603050405020304" pitchFamily="18" charset="0"/>
              <a:ea typeface="標楷體" panose="03000509000000000000" pitchFamily="65" charset="-120"/>
              <a:cs typeface="Times New Roman" panose="02020603050405020304" pitchFamily="18" charset="0"/>
            </a:endParaRPr>
          </a:p>
          <a:p>
            <a:pPr lvl="1">
              <a:lnSpc>
                <a:spcPct val="150000"/>
              </a:lnSpc>
              <a:buClr>
                <a:srgbClr val="0070C0"/>
              </a:buClr>
              <a:buSzPct val="100000"/>
              <a:buFont typeface="Wingdings" panose="05000000000000000000" pitchFamily="2" charset="2"/>
              <a:buChar char="p"/>
            </a:pPr>
            <a:r>
              <a:rPr lang="en-US" altLang="zh-TW" sz="2800" smtClean="0">
                <a:latin typeface="Times New Roman" panose="02020603050405020304" pitchFamily="18" charset="0"/>
                <a:ea typeface="標楷體" panose="03000509000000000000" pitchFamily="65" charset="-120"/>
                <a:cs typeface="Times New Roman" panose="02020603050405020304" pitchFamily="18" charset="0"/>
              </a:rPr>
              <a:t> </a:t>
            </a:r>
            <a:r>
              <a:rPr lang="en-US" altLang="zh-TW" sz="3200" smtClean="0">
                <a:latin typeface="Times New Roman" panose="02020603050405020304" pitchFamily="18" charset="0"/>
                <a:ea typeface="標楷體" panose="03000509000000000000" pitchFamily="65" charset="-120"/>
                <a:cs typeface="Times New Roman" panose="02020603050405020304" pitchFamily="18" charset="0"/>
              </a:rPr>
              <a:t>Push to Talk over IP</a:t>
            </a:r>
          </a:p>
          <a:p>
            <a:pPr marL="803275" lvl="1" indent="-342900">
              <a:buClr>
                <a:srgbClr val="0070C0"/>
              </a:buClr>
              <a:buSzPct val="100000"/>
              <a:buFont typeface="Wingdings" panose="05000000000000000000" pitchFamily="2" charset="2"/>
              <a:buChar char="Ø"/>
            </a:pPr>
            <a:r>
              <a:rPr lang="en-US" altLang="zh-TW" sz="2800" kern="120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Walkie Talkie </a:t>
            </a:r>
            <a:r>
              <a:rPr lang="zh-TW" altLang="en-US" sz="2800" kern="120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的優點</a:t>
            </a:r>
            <a:endParaRPr lang="en-US" altLang="zh-TW" sz="2800" kern="120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p>
            <a:pPr marL="803275" lvl="1" indent="-342900">
              <a:buClr>
                <a:srgbClr val="0070C0"/>
              </a:buClr>
              <a:buSzPct val="100000"/>
              <a:buFont typeface="Wingdings" panose="05000000000000000000" pitchFamily="2" charset="2"/>
              <a:buChar char="Ø"/>
            </a:pPr>
            <a:r>
              <a:rPr lang="zh-TW" altLang="zh-TW" sz="2800" kern="120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不</a:t>
            </a:r>
            <a:r>
              <a:rPr lang="zh-TW" altLang="zh-TW" sz="28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受無線電波在物理上的距離限</a:t>
            </a:r>
            <a:r>
              <a:rPr lang="zh-TW" altLang="zh-TW" sz="2800" kern="120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制</a:t>
            </a:r>
            <a:endParaRPr lang="en-US" altLang="zh-TW" sz="2800" kern="120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p>
            <a:pPr marL="725488" lvl="1" indent="-342900">
              <a:lnSpc>
                <a:spcPct val="150000"/>
              </a:lnSpc>
              <a:buClr>
                <a:srgbClr val="0070C0"/>
              </a:buClr>
              <a:buSzPct val="100000"/>
              <a:buFont typeface="Wingdings" panose="05000000000000000000" pitchFamily="2" charset="2"/>
              <a:buChar char="Ø"/>
            </a:pPr>
            <a:endParaRPr lang="en-US" altLang="zh-TW" sz="2400">
              <a:latin typeface="Times New Roman" panose="02020603050405020304" pitchFamily="18" charset="0"/>
              <a:ea typeface="標楷體" panose="03000509000000000000" pitchFamily="65" charset="-120"/>
              <a:cs typeface="Times New Roman" panose="02020603050405020304" pitchFamily="18" charset="0"/>
            </a:endParaRPr>
          </a:p>
          <a:p>
            <a:pPr marL="725488" lvl="1" indent="-342900">
              <a:lnSpc>
                <a:spcPct val="150000"/>
              </a:lnSpc>
              <a:buClr>
                <a:srgbClr val="0070C0"/>
              </a:buClr>
              <a:buSzPct val="100000"/>
              <a:buFont typeface="Wingdings" panose="05000000000000000000" pitchFamily="2" charset="2"/>
              <a:buChar char="Ø"/>
            </a:pPr>
            <a:endParaRPr lang="en-US" altLang="zh-TW" sz="2400" kern="120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p>
            <a:pPr marL="282575" lvl="1" indent="0">
              <a:lnSpc>
                <a:spcPct val="150000"/>
              </a:lnSpc>
              <a:buClr>
                <a:srgbClr val="0070C0"/>
              </a:buClr>
              <a:buSzPct val="100000"/>
              <a:buNone/>
            </a:pPr>
            <a:endParaRPr lang="en-US" altLang="zh-TW" sz="2400" kern="120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p>
            <a:pPr marL="186452" lvl="1" indent="0">
              <a:lnSpc>
                <a:spcPct val="150000"/>
              </a:lnSpc>
              <a:buClr>
                <a:srgbClr val="0070C0"/>
              </a:buClr>
              <a:buSzPct val="100000"/>
              <a:buNone/>
            </a:pPr>
            <a:endParaRPr lang="en-US" altLang="zh-TW" sz="2800" smtClean="0">
              <a:latin typeface="Times New Roman" panose="02020603050405020304" pitchFamily="18" charset="0"/>
              <a:ea typeface="標楷體" panose="03000509000000000000" pitchFamily="65" charset="-120"/>
              <a:cs typeface="Times New Roman" panose="02020603050405020304" pitchFamily="18" charset="0"/>
            </a:endParaRPr>
          </a:p>
          <a:p>
            <a:pPr lvl="1">
              <a:lnSpc>
                <a:spcPct val="150000"/>
              </a:lnSpc>
              <a:buClr>
                <a:srgbClr val="0070C0"/>
              </a:buClr>
              <a:buSzPct val="100000"/>
              <a:buFont typeface="Wingdings" panose="05000000000000000000" pitchFamily="2" charset="2"/>
              <a:buChar char="p"/>
            </a:pPr>
            <a:endParaRPr lang="zh-TW" altLang="en-US" sz="280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4" name="TextBox 3"/>
          <p:cNvSpPr txBox="1"/>
          <p:nvPr/>
        </p:nvSpPr>
        <p:spPr>
          <a:xfrm>
            <a:off x="8982250" y="389748"/>
            <a:ext cx="2212223" cy="400110"/>
          </a:xfrm>
          <a:prstGeom prst="rect">
            <a:avLst/>
          </a:prstGeom>
          <a:noFill/>
          <a:ln>
            <a:solidFill>
              <a:schemeClr val="tx1"/>
            </a:solidFill>
          </a:ln>
        </p:spPr>
        <p:txBody>
          <a:bodyPr wrap="square" rtlCol="0">
            <a:spAutoFit/>
          </a:bodyPr>
          <a:lstStyle/>
          <a:p>
            <a:r>
              <a:rPr lang="en-US" altLang="zh-TW" sz="2000" dirty="0" smtClean="0">
                <a:latin typeface="Times New Roman" panose="02020603050405020304" pitchFamily="18" charset="0"/>
                <a:ea typeface="標楷體" panose="03000509000000000000" pitchFamily="65" charset="-120"/>
                <a:cs typeface="Times New Roman" panose="02020603050405020304" pitchFamily="18" charset="0"/>
              </a:rPr>
              <a:t>Push </a:t>
            </a:r>
            <a:r>
              <a:rPr lang="en-US" altLang="zh-TW" sz="2000" smtClean="0">
                <a:latin typeface="Times New Roman" panose="02020603050405020304" pitchFamily="18" charset="0"/>
                <a:ea typeface="標楷體" panose="03000509000000000000" pitchFamily="65" charset="-120"/>
                <a:cs typeface="Times New Roman" panose="02020603050405020304" pitchFamily="18" charset="0"/>
              </a:rPr>
              <a:t>to Talk (PTT)</a:t>
            </a:r>
            <a:endParaRPr lang="en-US" altLang="zh-TW" sz="2000" dirty="0" smtClean="0">
              <a:latin typeface="Times New Roman" panose="02020603050405020304" pitchFamily="18" charset="0"/>
              <a:ea typeface="標楷體" panose="03000509000000000000" pitchFamily="65" charset="-120"/>
              <a:cs typeface="Times New Roman" panose="02020603050405020304" pitchFamily="18" charset="0"/>
            </a:endParaRPr>
          </a:p>
        </p:txBody>
      </p:sp>
      <p:pic>
        <p:nvPicPr>
          <p:cNvPr id="7" name="Picture 6" descr="&lt;strong&gt;對講機&lt;/strong&gt;的英文怎麼說 (有分大廈&lt;strong&gt;對講機&lt;/strong&gt;跟手持&lt;strong&gt;對講機&lt;/strong&gt;兩種...) - 雜七雜八英文部落格"/>
          <p:cNvPicPr>
            <a:picLocks noChangeAspect="1"/>
          </p:cNvPicPr>
          <p:nvPr/>
        </p:nvPicPr>
        <p:blipFill>
          <a:blip r:embed="rId3">
            <a:extLst>
              <a:ext uri="{BEBA8EAE-BF5A-486C-A8C5-ECC9F3942E4B}">
                <a14:imgProps xmlns:a14="http://schemas.microsoft.com/office/drawing/2010/main">
                  <a14:imgLayer r:embed="rId4">
                    <a14:imgEffect>
                      <a14:backgroundRemoval t="0" b="100000" l="10000" r="90000">
                        <a14:backgroundMark x1="50313" y1="76995" x2="50313" y2="76995"/>
                        <a14:backgroundMark x1="46250" y1="69953" x2="46250" y2="69953"/>
                        <a14:backgroundMark x1="49688" y1="66667" x2="49688" y2="66667"/>
                        <a14:backgroundMark x1="50313" y1="78404" x2="50313" y2="78404"/>
                        <a14:backgroundMark x1="47188" y1="82160" x2="47188" y2="82160"/>
                        <a14:backgroundMark x1="49063" y1="75117" x2="49063" y2="75117"/>
                        <a14:backgroundMark x1="47188" y1="94366" x2="46875" y2="92488"/>
                      </a14:backgroundRemoval>
                    </a14:imgEffect>
                  </a14:imgLayer>
                </a14:imgProps>
              </a:ext>
              <a:ext uri="{28A0092B-C50C-407E-A947-70E740481C1C}">
                <a14:useLocalDpi xmlns:a14="http://schemas.microsoft.com/office/drawing/2010/main" val="0"/>
              </a:ext>
            </a:extLst>
          </a:blip>
          <a:stretch>
            <a:fillRect/>
          </a:stretch>
        </p:blipFill>
        <p:spPr>
          <a:xfrm>
            <a:off x="7307718" y="2828464"/>
            <a:ext cx="4624453" cy="3078152"/>
          </a:xfrm>
          <a:prstGeom prst="rect">
            <a:avLst/>
          </a:prstGeom>
        </p:spPr>
      </p:pic>
    </p:spTree>
    <p:extLst>
      <p:ext uri="{BB962C8B-B14F-4D97-AF65-F5344CB8AC3E}">
        <p14:creationId xmlns:p14="http://schemas.microsoft.com/office/powerpoint/2010/main" val="392414343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1738859" y="1048999"/>
            <a:ext cx="9323882" cy="5260226"/>
          </a:xfrm>
          <a:prstGeom prst="rect">
            <a:avLst/>
          </a:prstGeom>
        </p:spPr>
      </p:pic>
      <p:sp>
        <p:nvSpPr>
          <p:cNvPr id="2" name="Title 1"/>
          <p:cNvSpPr>
            <a:spLocks noGrp="1"/>
          </p:cNvSpPr>
          <p:nvPr>
            <p:ph type="title"/>
          </p:nvPr>
        </p:nvSpPr>
        <p:spPr/>
        <p:txBody>
          <a:bodyPr/>
          <a:lstStyle/>
          <a:p>
            <a:r>
              <a:rPr lang="zh-TW" altLang="zh-TW" sz="4800">
                <a:latin typeface="標楷體" panose="03000509000000000000" pitchFamily="65" charset="-120"/>
                <a:ea typeface="標楷體" panose="03000509000000000000" pitchFamily="65" charset="-120"/>
              </a:rPr>
              <a:t>系統</a:t>
            </a:r>
            <a:r>
              <a:rPr lang="zh-TW" altLang="en-US" sz="4800">
                <a:latin typeface="標楷體" panose="03000509000000000000" pitchFamily="65" charset="-120"/>
                <a:ea typeface="標楷體" panose="03000509000000000000" pitchFamily="65" charset="-120"/>
              </a:rPr>
              <a:t>流程圖</a:t>
            </a:r>
            <a:r>
              <a:rPr lang="en-US" altLang="zh-TW" sz="4800">
                <a:latin typeface="標楷體" panose="03000509000000000000" pitchFamily="65" charset="-120"/>
                <a:ea typeface="標楷體" panose="03000509000000000000" pitchFamily="65" charset="-120"/>
              </a:rPr>
              <a:t/>
            </a:r>
            <a:br>
              <a:rPr lang="en-US" altLang="zh-TW" sz="4800">
                <a:latin typeface="標楷體" panose="03000509000000000000" pitchFamily="65" charset="-120"/>
                <a:ea typeface="標楷體" panose="03000509000000000000" pitchFamily="65" charset="-120"/>
              </a:rPr>
            </a:br>
            <a:endParaRPr lang="zh-TW" altLang="en-US" sz="4800"/>
          </a:p>
        </p:txBody>
      </p:sp>
      <p:pic>
        <p:nvPicPr>
          <p:cNvPr id="4" name="Picture 3"/>
          <p:cNvPicPr>
            <a:picLocks noChangeAspect="1"/>
          </p:cNvPicPr>
          <p:nvPr/>
        </p:nvPicPr>
        <p:blipFill>
          <a:blip r:embed="rId4"/>
          <a:stretch>
            <a:fillRect/>
          </a:stretch>
        </p:blipFill>
        <p:spPr>
          <a:xfrm>
            <a:off x="158581" y="3934691"/>
            <a:ext cx="9398331" cy="1773383"/>
          </a:xfrm>
          <a:prstGeom prst="roundRect">
            <a:avLst/>
          </a:prstGeom>
          <a:effectLst>
            <a:innerShdw blurRad="317500">
              <a:prstClr val="black"/>
            </a:innerShdw>
          </a:effectLst>
        </p:spPr>
      </p:pic>
    </p:spTree>
    <p:extLst>
      <p:ext uri="{BB962C8B-B14F-4D97-AF65-F5344CB8AC3E}">
        <p14:creationId xmlns:p14="http://schemas.microsoft.com/office/powerpoint/2010/main" val="34295556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1738859" y="1048999"/>
            <a:ext cx="9323882" cy="5260226"/>
          </a:xfrm>
          <a:prstGeom prst="rect">
            <a:avLst/>
          </a:prstGeom>
        </p:spPr>
      </p:pic>
      <p:sp>
        <p:nvSpPr>
          <p:cNvPr id="2" name="Title 1"/>
          <p:cNvSpPr>
            <a:spLocks noGrp="1"/>
          </p:cNvSpPr>
          <p:nvPr>
            <p:ph type="title"/>
          </p:nvPr>
        </p:nvSpPr>
        <p:spPr/>
        <p:txBody>
          <a:bodyPr/>
          <a:lstStyle/>
          <a:p>
            <a:r>
              <a:rPr lang="zh-TW" altLang="zh-TW" sz="4800">
                <a:latin typeface="標楷體" panose="03000509000000000000" pitchFamily="65" charset="-120"/>
                <a:ea typeface="標楷體" panose="03000509000000000000" pitchFamily="65" charset="-120"/>
              </a:rPr>
              <a:t>系統</a:t>
            </a:r>
            <a:r>
              <a:rPr lang="zh-TW" altLang="en-US" sz="4800">
                <a:latin typeface="標楷體" panose="03000509000000000000" pitchFamily="65" charset="-120"/>
                <a:ea typeface="標楷體" panose="03000509000000000000" pitchFamily="65" charset="-120"/>
              </a:rPr>
              <a:t>流程圖</a:t>
            </a:r>
            <a:r>
              <a:rPr lang="en-US" altLang="zh-TW" sz="4800">
                <a:latin typeface="標楷體" panose="03000509000000000000" pitchFamily="65" charset="-120"/>
                <a:ea typeface="標楷體" panose="03000509000000000000" pitchFamily="65" charset="-120"/>
              </a:rPr>
              <a:t/>
            </a:r>
            <a:br>
              <a:rPr lang="en-US" altLang="zh-TW" sz="4800">
                <a:latin typeface="標楷體" panose="03000509000000000000" pitchFamily="65" charset="-120"/>
                <a:ea typeface="標楷體" panose="03000509000000000000" pitchFamily="65" charset="-120"/>
              </a:rPr>
            </a:br>
            <a:endParaRPr lang="zh-TW" altLang="en-US" sz="4800"/>
          </a:p>
        </p:txBody>
      </p:sp>
      <p:pic>
        <p:nvPicPr>
          <p:cNvPr id="3" name="Picture 2"/>
          <p:cNvPicPr>
            <a:picLocks noChangeAspect="1"/>
          </p:cNvPicPr>
          <p:nvPr/>
        </p:nvPicPr>
        <p:blipFill>
          <a:blip r:embed="rId4"/>
          <a:stretch>
            <a:fillRect/>
          </a:stretch>
        </p:blipFill>
        <p:spPr>
          <a:xfrm>
            <a:off x="180108" y="4550559"/>
            <a:ext cx="9678628" cy="1758666"/>
          </a:xfrm>
          <a:prstGeom prst="roundRect">
            <a:avLst/>
          </a:prstGeom>
          <a:effectLst>
            <a:innerShdw blurRad="317500">
              <a:prstClr val="black"/>
            </a:innerShdw>
          </a:effectLst>
        </p:spPr>
      </p:pic>
    </p:spTree>
    <p:extLst>
      <p:ext uri="{BB962C8B-B14F-4D97-AF65-F5344CB8AC3E}">
        <p14:creationId xmlns:p14="http://schemas.microsoft.com/office/powerpoint/2010/main" val="242596854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30"/>
          <p:cNvSpPr txBox="1"/>
          <p:nvPr/>
        </p:nvSpPr>
        <p:spPr>
          <a:xfrm>
            <a:off x="143920" y="1131721"/>
            <a:ext cx="4829908" cy="830997"/>
          </a:xfrm>
          <a:prstGeom prst="rect">
            <a:avLst/>
          </a:prstGeom>
          <a:solidFill>
            <a:srgbClr val="3A536D"/>
          </a:solidFill>
        </p:spPr>
        <p:txBody>
          <a:bodyPr wrap="square" rtlCol="0">
            <a:spAutoFit/>
          </a:bodyPr>
          <a:lstStyle/>
          <a:p>
            <a:r>
              <a:rPr lang="en-US" altLang="zh-TW" sz="2400" smtClean="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 OMA</a:t>
            </a:r>
            <a:r>
              <a:rPr lang="zh-TW" altLang="en-US" sz="2400" smtClean="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 </a:t>
            </a:r>
            <a:r>
              <a:rPr lang="en-US" altLang="zh-TW" sz="240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PoC</a:t>
            </a:r>
            <a:r>
              <a:rPr lang="zh-TW" altLang="en-US" sz="240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 </a:t>
            </a:r>
            <a:r>
              <a:rPr lang="en-US" altLang="zh-TW" sz="240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a:t>
            </a:r>
            <a:r>
              <a:rPr lang="en-US" altLang="zh-TW" sz="2400" smtClean="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p.10)</a:t>
            </a:r>
            <a:r>
              <a:rPr lang="zh-TW" altLang="en-US" sz="2400" smtClean="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 </a:t>
            </a:r>
            <a:endParaRPr lang="en-US" altLang="zh-TW" sz="2400" smtClean="0">
              <a:solidFill>
                <a:schemeClr val="bg1"/>
              </a:solidFill>
              <a:latin typeface="Times New Roman" panose="02020603050405020304" pitchFamily="18" charset="0"/>
              <a:ea typeface="標楷體" panose="03000509000000000000" pitchFamily="65" charset="-120"/>
              <a:cs typeface="Times New Roman" panose="02020603050405020304" pitchFamily="18" charset="0"/>
            </a:endParaRPr>
          </a:p>
          <a:p>
            <a:r>
              <a:rPr lang="zh-TW" altLang="en-US" sz="2400" smtClean="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按</a:t>
            </a:r>
            <a:r>
              <a:rPr lang="zh-TW" altLang="en-US" sz="240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下 </a:t>
            </a:r>
            <a:r>
              <a:rPr lang="en-US" altLang="zh-TW" sz="240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PoC </a:t>
            </a:r>
            <a:r>
              <a:rPr lang="zh-TW" altLang="en-US" sz="240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按鈕才邀請群組成員加</a:t>
            </a:r>
            <a:r>
              <a:rPr lang="zh-TW" altLang="en-US" sz="2400" smtClean="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入</a:t>
            </a:r>
            <a:endParaRPr lang="zh-TW" altLang="en-US" sz="2400">
              <a:solidFill>
                <a:schemeClr val="bg1"/>
              </a:solidFill>
              <a:latin typeface="Times New Roman" panose="02020603050405020304" pitchFamily="18" charset="0"/>
              <a:ea typeface="標楷體" panose="03000509000000000000" pitchFamily="65" charset="-120"/>
              <a:cs typeface="Times New Roman" panose="02020603050405020304" pitchFamily="18" charset="0"/>
            </a:endParaRPr>
          </a:p>
        </p:txBody>
      </p:sp>
      <p:pic>
        <p:nvPicPr>
          <p:cNvPr id="10" name="Picture 9"/>
          <p:cNvPicPr>
            <a:picLocks noChangeAspect="1"/>
          </p:cNvPicPr>
          <p:nvPr/>
        </p:nvPicPr>
        <p:blipFill>
          <a:blip r:embed="rId3"/>
          <a:stretch>
            <a:fillRect/>
          </a:stretch>
        </p:blipFill>
        <p:spPr>
          <a:xfrm>
            <a:off x="4864692" y="143658"/>
            <a:ext cx="7327308" cy="3612795"/>
          </a:xfrm>
          <a:prstGeom prst="roundRect">
            <a:avLst/>
          </a:prstGeom>
          <a:effectLst>
            <a:innerShdw blurRad="317500">
              <a:prstClr val="black"/>
            </a:innerShdw>
          </a:effectLst>
        </p:spPr>
      </p:pic>
      <p:sp>
        <p:nvSpPr>
          <p:cNvPr id="2" name="Title 1"/>
          <p:cNvSpPr>
            <a:spLocks noGrp="1"/>
          </p:cNvSpPr>
          <p:nvPr>
            <p:ph type="title"/>
          </p:nvPr>
        </p:nvSpPr>
        <p:spPr>
          <a:xfrm>
            <a:off x="609599" y="277819"/>
            <a:ext cx="11782097" cy="1139825"/>
          </a:xfrm>
        </p:spPr>
        <p:txBody>
          <a:bodyPr/>
          <a:lstStyle/>
          <a:p>
            <a:r>
              <a:rPr lang="zh-TW" altLang="en-US" sz="4800" dirty="0">
                <a:latin typeface="標楷體" panose="03000509000000000000" pitchFamily="65" charset="-120"/>
                <a:ea typeface="標楷體" panose="03000509000000000000" pitchFamily="65" charset="-120"/>
              </a:rPr>
              <a:t>系統功</a:t>
            </a:r>
            <a:r>
              <a:rPr lang="zh-TW" altLang="en-US" sz="4800" dirty="0" smtClean="0">
                <a:latin typeface="標楷體" panose="03000509000000000000" pitchFamily="65" charset="-120"/>
                <a:ea typeface="標楷體" panose="03000509000000000000" pitchFamily="65" charset="-120"/>
              </a:rPr>
              <a:t>能</a:t>
            </a:r>
            <a:r>
              <a:rPr lang="zh-TW" altLang="en-US" sz="4800" smtClean="0">
                <a:latin typeface="標楷體" panose="03000509000000000000" pitchFamily="65" charset="-120"/>
                <a:ea typeface="標楷體" panose="03000509000000000000" pitchFamily="65" charset="-120"/>
              </a:rPr>
              <a:t>比較</a:t>
            </a:r>
            <a:endParaRPr lang="zh-TW" altLang="en-US" sz="4800" dirty="0"/>
          </a:p>
        </p:txBody>
      </p:sp>
      <p:sp>
        <p:nvSpPr>
          <p:cNvPr id="30" name="TextBox 29"/>
          <p:cNvSpPr txBox="1"/>
          <p:nvPr/>
        </p:nvSpPr>
        <p:spPr>
          <a:xfrm>
            <a:off x="6541899" y="4313289"/>
            <a:ext cx="5650102" cy="461665"/>
          </a:xfrm>
          <a:prstGeom prst="rect">
            <a:avLst/>
          </a:prstGeom>
          <a:solidFill>
            <a:srgbClr val="3A536D"/>
          </a:solidFill>
        </p:spPr>
        <p:txBody>
          <a:bodyPr wrap="square" rtlCol="0">
            <a:spAutoFit/>
          </a:bodyPr>
          <a:lstStyle/>
          <a:p>
            <a:r>
              <a:rPr lang="en-US" altLang="zh-TW" sz="2400" smtClean="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 MPTT(p.15)</a:t>
            </a:r>
            <a:r>
              <a:rPr lang="zh-TW" altLang="en-US" sz="2400" smtClean="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 事</a:t>
            </a:r>
            <a:r>
              <a:rPr lang="zh-TW" altLang="en-US" sz="240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先邀請群組成員建立群</a:t>
            </a:r>
            <a:r>
              <a:rPr lang="zh-TW" altLang="en-US" sz="2400" smtClean="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組</a:t>
            </a:r>
            <a:endParaRPr lang="zh-TW" altLang="en-US" sz="2400">
              <a:solidFill>
                <a:schemeClr val="bg1"/>
              </a:solidFill>
              <a:latin typeface="Times New Roman" panose="02020603050405020304" pitchFamily="18" charset="0"/>
              <a:ea typeface="標楷體" panose="03000509000000000000" pitchFamily="65" charset="-120"/>
              <a:cs typeface="Times New Roman" panose="02020603050405020304" pitchFamily="18" charset="0"/>
            </a:endParaRPr>
          </a:p>
        </p:txBody>
      </p:sp>
      <p:pic>
        <p:nvPicPr>
          <p:cNvPr id="3" name="Picture 2"/>
          <p:cNvPicPr>
            <a:picLocks noChangeAspect="1"/>
          </p:cNvPicPr>
          <p:nvPr/>
        </p:nvPicPr>
        <p:blipFill rotWithShape="1">
          <a:blip r:embed="rId4"/>
          <a:srcRect b="13001"/>
          <a:stretch/>
        </p:blipFill>
        <p:spPr>
          <a:xfrm>
            <a:off x="103946" y="3584683"/>
            <a:ext cx="6396701" cy="2875259"/>
          </a:xfrm>
          <a:prstGeom prst="roundRect">
            <a:avLst/>
          </a:prstGeom>
          <a:effectLst>
            <a:innerShdw blurRad="317500">
              <a:prstClr val="black"/>
            </a:innerShdw>
          </a:effectLst>
        </p:spPr>
      </p:pic>
    </p:spTree>
    <p:extLst>
      <p:ext uri="{BB962C8B-B14F-4D97-AF65-F5344CB8AC3E}">
        <p14:creationId xmlns:p14="http://schemas.microsoft.com/office/powerpoint/2010/main" val="131639259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30"/>
          <p:cNvSpPr txBox="1"/>
          <p:nvPr/>
        </p:nvSpPr>
        <p:spPr>
          <a:xfrm>
            <a:off x="143920" y="1131721"/>
            <a:ext cx="4829908" cy="830997"/>
          </a:xfrm>
          <a:prstGeom prst="rect">
            <a:avLst/>
          </a:prstGeom>
          <a:solidFill>
            <a:srgbClr val="3A536D"/>
          </a:solidFill>
        </p:spPr>
        <p:txBody>
          <a:bodyPr wrap="square" rtlCol="0">
            <a:spAutoFit/>
          </a:bodyPr>
          <a:lstStyle/>
          <a:p>
            <a:r>
              <a:rPr lang="en-US" altLang="zh-TW" sz="2400" smtClean="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 OMA</a:t>
            </a:r>
            <a:r>
              <a:rPr lang="zh-TW" altLang="en-US" sz="2400" smtClean="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 </a:t>
            </a:r>
            <a:r>
              <a:rPr lang="en-US" altLang="zh-TW" sz="240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PoC</a:t>
            </a:r>
            <a:r>
              <a:rPr lang="zh-TW" altLang="en-US" sz="240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 </a:t>
            </a:r>
            <a:r>
              <a:rPr lang="en-US" altLang="zh-TW" sz="240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a:t>
            </a:r>
            <a:r>
              <a:rPr lang="en-US" altLang="zh-TW" sz="2400" smtClean="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p.10)</a:t>
            </a:r>
            <a:r>
              <a:rPr lang="zh-TW" altLang="en-US" sz="2400" smtClean="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 </a:t>
            </a:r>
            <a:endParaRPr lang="en-US" altLang="zh-TW" sz="2400" smtClean="0">
              <a:solidFill>
                <a:schemeClr val="bg1"/>
              </a:solidFill>
              <a:latin typeface="Times New Roman" panose="02020603050405020304" pitchFamily="18" charset="0"/>
              <a:ea typeface="標楷體" panose="03000509000000000000" pitchFamily="65" charset="-120"/>
              <a:cs typeface="Times New Roman" panose="02020603050405020304" pitchFamily="18" charset="0"/>
            </a:endParaRPr>
          </a:p>
          <a:p>
            <a:r>
              <a:rPr lang="zh-TW" altLang="en-US" sz="2400" smtClean="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由使用者送出邀請</a:t>
            </a:r>
            <a:endParaRPr lang="zh-TW" altLang="en-US" sz="2400">
              <a:solidFill>
                <a:schemeClr val="bg1"/>
              </a:solidFill>
              <a:latin typeface="Times New Roman" panose="02020603050405020304" pitchFamily="18" charset="0"/>
              <a:ea typeface="標楷體" panose="03000509000000000000" pitchFamily="65" charset="-120"/>
              <a:cs typeface="Times New Roman" panose="02020603050405020304" pitchFamily="18" charset="0"/>
            </a:endParaRPr>
          </a:p>
        </p:txBody>
      </p:sp>
      <p:pic>
        <p:nvPicPr>
          <p:cNvPr id="10" name="Picture 9"/>
          <p:cNvPicPr>
            <a:picLocks noChangeAspect="1"/>
          </p:cNvPicPr>
          <p:nvPr/>
        </p:nvPicPr>
        <p:blipFill>
          <a:blip r:embed="rId3"/>
          <a:stretch>
            <a:fillRect/>
          </a:stretch>
        </p:blipFill>
        <p:spPr>
          <a:xfrm>
            <a:off x="4864692" y="143658"/>
            <a:ext cx="7327308" cy="3612795"/>
          </a:xfrm>
          <a:prstGeom prst="roundRect">
            <a:avLst/>
          </a:prstGeom>
          <a:effectLst>
            <a:innerShdw blurRad="317500">
              <a:prstClr val="black"/>
            </a:innerShdw>
          </a:effectLst>
        </p:spPr>
      </p:pic>
      <p:sp>
        <p:nvSpPr>
          <p:cNvPr id="2" name="Title 1"/>
          <p:cNvSpPr>
            <a:spLocks noGrp="1"/>
          </p:cNvSpPr>
          <p:nvPr>
            <p:ph type="title"/>
          </p:nvPr>
        </p:nvSpPr>
        <p:spPr>
          <a:xfrm>
            <a:off x="609599" y="277819"/>
            <a:ext cx="11782097" cy="1139825"/>
          </a:xfrm>
        </p:spPr>
        <p:txBody>
          <a:bodyPr/>
          <a:lstStyle/>
          <a:p>
            <a:r>
              <a:rPr lang="zh-TW" altLang="en-US" sz="4800" dirty="0">
                <a:latin typeface="標楷體" panose="03000509000000000000" pitchFamily="65" charset="-120"/>
                <a:ea typeface="標楷體" panose="03000509000000000000" pitchFamily="65" charset="-120"/>
              </a:rPr>
              <a:t>系統功</a:t>
            </a:r>
            <a:r>
              <a:rPr lang="zh-TW" altLang="en-US" sz="4800" dirty="0" smtClean="0">
                <a:latin typeface="標楷體" panose="03000509000000000000" pitchFamily="65" charset="-120"/>
                <a:ea typeface="標楷體" panose="03000509000000000000" pitchFamily="65" charset="-120"/>
              </a:rPr>
              <a:t>能</a:t>
            </a:r>
            <a:r>
              <a:rPr lang="zh-TW" altLang="en-US" sz="4800" smtClean="0">
                <a:latin typeface="標楷體" panose="03000509000000000000" pitchFamily="65" charset="-120"/>
                <a:ea typeface="標楷體" panose="03000509000000000000" pitchFamily="65" charset="-120"/>
              </a:rPr>
              <a:t>比較</a:t>
            </a:r>
            <a:endParaRPr lang="zh-TW" altLang="en-US" sz="4800" dirty="0"/>
          </a:p>
        </p:txBody>
      </p:sp>
      <p:sp>
        <p:nvSpPr>
          <p:cNvPr id="20" name="Rectangle 19"/>
          <p:cNvSpPr/>
          <p:nvPr/>
        </p:nvSpPr>
        <p:spPr>
          <a:xfrm>
            <a:off x="7586370" y="5022313"/>
            <a:ext cx="3339133" cy="756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altLang="zh-TW" sz="3200" smtClean="0">
                <a:solidFill>
                  <a:srgbClr val="000000"/>
                </a:solidFill>
              </a:rPr>
              <a:t>P</a:t>
            </a:r>
            <a:r>
              <a:rPr lang="en-US" altLang="zh-TW" sz="3200" baseline="-25000" smtClean="0">
                <a:solidFill>
                  <a:srgbClr val="000000"/>
                </a:solidFill>
              </a:rPr>
              <a:t>invite</a:t>
            </a:r>
            <a:r>
              <a:rPr lang="en-US" altLang="zh-TW" sz="3200" smtClean="0">
                <a:solidFill>
                  <a:srgbClr val="000000"/>
                </a:solidFill>
              </a:rPr>
              <a:t>=3n+1=10</a:t>
            </a:r>
            <a:endParaRPr lang="zh-TW" altLang="en-US" sz="3200">
              <a:solidFill>
                <a:srgbClr val="000000"/>
              </a:solidFill>
            </a:endParaRPr>
          </a:p>
        </p:txBody>
      </p:sp>
      <p:sp>
        <p:nvSpPr>
          <p:cNvPr id="21" name="Rectangle 20"/>
          <p:cNvSpPr/>
          <p:nvPr/>
        </p:nvSpPr>
        <p:spPr>
          <a:xfrm>
            <a:off x="1097896" y="2195212"/>
            <a:ext cx="3301118" cy="10255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altLang="zh-TW" sz="3200" smtClean="0">
                <a:solidFill>
                  <a:srgbClr val="000000"/>
                </a:solidFill>
              </a:rPr>
              <a:t>P</a:t>
            </a:r>
            <a:r>
              <a:rPr lang="en-US" altLang="zh-TW" sz="3200" baseline="-25000" smtClean="0">
                <a:solidFill>
                  <a:srgbClr val="000000"/>
                </a:solidFill>
              </a:rPr>
              <a:t>invite</a:t>
            </a:r>
            <a:r>
              <a:rPr lang="en-US" altLang="zh-TW" sz="3200" smtClean="0">
                <a:solidFill>
                  <a:srgbClr val="000000"/>
                </a:solidFill>
              </a:rPr>
              <a:t>=6(n-1)=12</a:t>
            </a:r>
            <a:endParaRPr lang="zh-TW" altLang="en-US" sz="3200">
              <a:solidFill>
                <a:srgbClr val="000000"/>
              </a:solidFill>
            </a:endParaRPr>
          </a:p>
        </p:txBody>
      </p:sp>
      <p:sp>
        <p:nvSpPr>
          <p:cNvPr id="7" name="TextBox 6"/>
          <p:cNvSpPr txBox="1"/>
          <p:nvPr/>
        </p:nvSpPr>
        <p:spPr>
          <a:xfrm>
            <a:off x="7974398" y="5841006"/>
            <a:ext cx="3843530" cy="369332"/>
          </a:xfrm>
          <a:prstGeom prst="rect">
            <a:avLst/>
          </a:prstGeom>
          <a:noFill/>
          <a:ln>
            <a:solidFill>
              <a:schemeClr val="tx1"/>
            </a:solidFill>
          </a:ln>
        </p:spPr>
        <p:txBody>
          <a:bodyPr wrap="square" rtlCol="0">
            <a:spAutoFit/>
          </a:bodyPr>
          <a:lstStyle/>
          <a:p>
            <a:r>
              <a:rPr lang="en-US" altLang="zh-TW" smtClean="0">
                <a:solidFill>
                  <a:srgbClr val="000000"/>
                </a:solidFill>
              </a:rPr>
              <a:t>P</a:t>
            </a:r>
            <a:r>
              <a:rPr lang="en-US" altLang="zh-TW" baseline="-25000" smtClean="0">
                <a:solidFill>
                  <a:srgbClr val="000000"/>
                </a:solidFill>
              </a:rPr>
              <a:t>invite</a:t>
            </a:r>
            <a:r>
              <a:rPr lang="zh-TW" altLang="en-US" smtClean="0">
                <a:latin typeface="Times New Roman" panose="02020603050405020304" pitchFamily="18" charset="0"/>
                <a:ea typeface="標楷體" panose="03000509000000000000" pitchFamily="65" charset="-120"/>
                <a:cs typeface="Times New Roman" panose="02020603050405020304" pitchFamily="18" charset="0"/>
              </a:rPr>
              <a:t>為當 </a:t>
            </a:r>
            <a:r>
              <a:rPr lang="en-US" altLang="zh-TW">
                <a:latin typeface="Times New Roman" panose="02020603050405020304" pitchFamily="18" charset="0"/>
                <a:ea typeface="標楷體" panose="03000509000000000000" pitchFamily="65" charset="-120"/>
                <a:cs typeface="Times New Roman" panose="02020603050405020304" pitchFamily="18" charset="0"/>
              </a:rPr>
              <a:t>n </a:t>
            </a:r>
            <a:r>
              <a:rPr lang="zh-TW" altLang="en-US">
                <a:latin typeface="Times New Roman" panose="02020603050405020304" pitchFamily="18" charset="0"/>
                <a:ea typeface="標楷體" panose="03000509000000000000" pitchFamily="65" charset="-120"/>
                <a:cs typeface="Times New Roman" panose="02020603050405020304" pitchFamily="18" charset="0"/>
              </a:rPr>
              <a:t>為人數</a:t>
            </a:r>
            <a:r>
              <a:rPr lang="en-US" altLang="zh-TW">
                <a:latin typeface="Times New Roman" panose="02020603050405020304" pitchFamily="18" charset="0"/>
                <a:ea typeface="標楷體" panose="03000509000000000000" pitchFamily="65" charset="-120"/>
                <a:cs typeface="Times New Roman" panose="02020603050405020304" pitchFamily="18" charset="0"/>
              </a:rPr>
              <a:t>,</a:t>
            </a:r>
            <a:r>
              <a:rPr lang="zh-TW" altLang="en-US">
                <a:latin typeface="Times New Roman" panose="02020603050405020304" pitchFamily="18" charset="0"/>
                <a:ea typeface="標楷體" panose="03000509000000000000" pitchFamily="65" charset="-120"/>
                <a:cs typeface="Times New Roman" panose="02020603050405020304" pitchFamily="18" charset="0"/>
              </a:rPr>
              <a:t>所需的封包數</a:t>
            </a:r>
            <a:r>
              <a:rPr lang="zh-TW" altLang="en-US" smtClean="0">
                <a:latin typeface="Times New Roman" panose="02020603050405020304" pitchFamily="18" charset="0"/>
                <a:ea typeface="標楷體" panose="03000509000000000000" pitchFamily="65" charset="-120"/>
                <a:cs typeface="Times New Roman" panose="02020603050405020304" pitchFamily="18" charset="0"/>
              </a:rPr>
              <a:t>量</a:t>
            </a:r>
            <a:endParaRPr lang="zh-TW" altLang="en-US">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30" name="TextBox 29"/>
          <p:cNvSpPr txBox="1"/>
          <p:nvPr/>
        </p:nvSpPr>
        <p:spPr>
          <a:xfrm>
            <a:off x="6541899" y="4313289"/>
            <a:ext cx="5650102" cy="461665"/>
          </a:xfrm>
          <a:prstGeom prst="rect">
            <a:avLst/>
          </a:prstGeom>
          <a:solidFill>
            <a:srgbClr val="3A536D"/>
          </a:solidFill>
        </p:spPr>
        <p:txBody>
          <a:bodyPr wrap="square" rtlCol="0">
            <a:spAutoFit/>
          </a:bodyPr>
          <a:lstStyle/>
          <a:p>
            <a:r>
              <a:rPr lang="en-US" altLang="zh-TW" sz="2400" smtClean="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 MPTT(p.15)</a:t>
            </a:r>
            <a:r>
              <a:rPr lang="zh-TW" altLang="en-US" sz="2400" smtClean="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 由 </a:t>
            </a:r>
            <a:r>
              <a:rPr lang="en-US" altLang="zh-TW" sz="2400" smtClean="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Server</a:t>
            </a:r>
            <a:r>
              <a:rPr lang="zh-TW" altLang="en-US" sz="2400" smtClean="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 送出邀請</a:t>
            </a:r>
            <a:endParaRPr lang="zh-TW" altLang="en-US" sz="2400">
              <a:solidFill>
                <a:schemeClr val="bg1"/>
              </a:solidFill>
              <a:latin typeface="Times New Roman" panose="02020603050405020304" pitchFamily="18" charset="0"/>
              <a:ea typeface="標楷體" panose="03000509000000000000" pitchFamily="65" charset="-120"/>
              <a:cs typeface="Times New Roman" panose="02020603050405020304" pitchFamily="18" charset="0"/>
            </a:endParaRPr>
          </a:p>
        </p:txBody>
      </p:sp>
      <p:pic>
        <p:nvPicPr>
          <p:cNvPr id="3" name="Picture 2"/>
          <p:cNvPicPr>
            <a:picLocks noChangeAspect="1"/>
          </p:cNvPicPr>
          <p:nvPr/>
        </p:nvPicPr>
        <p:blipFill rotWithShape="1">
          <a:blip r:embed="rId4"/>
          <a:srcRect b="13001"/>
          <a:stretch/>
        </p:blipFill>
        <p:spPr>
          <a:xfrm>
            <a:off x="103946" y="3584683"/>
            <a:ext cx="6396701" cy="2875259"/>
          </a:xfrm>
          <a:prstGeom prst="roundRect">
            <a:avLst/>
          </a:prstGeom>
          <a:effectLst>
            <a:innerShdw blurRad="317500">
              <a:prstClr val="black"/>
            </a:innerShdw>
          </a:effectLst>
        </p:spPr>
      </p:pic>
    </p:spTree>
    <p:extLst>
      <p:ext uri="{BB962C8B-B14F-4D97-AF65-F5344CB8AC3E}">
        <p14:creationId xmlns:p14="http://schemas.microsoft.com/office/powerpoint/2010/main" val="136650337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3"/>
          <a:srcRect b="16225"/>
          <a:stretch/>
        </p:blipFill>
        <p:spPr>
          <a:xfrm>
            <a:off x="4296477" y="839449"/>
            <a:ext cx="7285923" cy="3497520"/>
          </a:xfrm>
          <a:prstGeom prst="roundRect">
            <a:avLst/>
          </a:prstGeom>
          <a:effectLst>
            <a:innerShdw blurRad="317500">
              <a:prstClr val="black"/>
            </a:innerShdw>
          </a:effectLst>
        </p:spPr>
      </p:pic>
      <p:sp>
        <p:nvSpPr>
          <p:cNvPr id="2" name="Title 1"/>
          <p:cNvSpPr>
            <a:spLocks noGrp="1"/>
          </p:cNvSpPr>
          <p:nvPr>
            <p:ph type="title"/>
          </p:nvPr>
        </p:nvSpPr>
        <p:spPr/>
        <p:txBody>
          <a:bodyPr/>
          <a:lstStyle/>
          <a:p>
            <a:r>
              <a:rPr lang="zh-TW" altLang="en-US" sz="4800" dirty="0">
                <a:latin typeface="標楷體" panose="03000509000000000000" pitchFamily="65" charset="-120"/>
                <a:ea typeface="標楷體" panose="03000509000000000000" pitchFamily="65" charset="-120"/>
              </a:rPr>
              <a:t>系統功</a:t>
            </a:r>
            <a:r>
              <a:rPr lang="zh-TW" altLang="en-US" sz="4800" dirty="0" smtClean="0">
                <a:latin typeface="標楷體" panose="03000509000000000000" pitchFamily="65" charset="-120"/>
                <a:ea typeface="標楷體" panose="03000509000000000000" pitchFamily="65" charset="-120"/>
              </a:rPr>
              <a:t>能</a:t>
            </a:r>
            <a:r>
              <a:rPr lang="zh-TW" altLang="en-US" sz="4800" smtClean="0">
                <a:latin typeface="標楷體" panose="03000509000000000000" pitchFamily="65" charset="-120"/>
                <a:ea typeface="標楷體" panose="03000509000000000000" pitchFamily="65" charset="-120"/>
              </a:rPr>
              <a:t>比較</a:t>
            </a:r>
            <a:endParaRPr lang="zh-TW" altLang="en-US" sz="4800" dirty="0"/>
          </a:p>
        </p:txBody>
      </p:sp>
      <p:sp>
        <p:nvSpPr>
          <p:cNvPr id="31" name="TextBox 30"/>
          <p:cNvSpPr txBox="1"/>
          <p:nvPr/>
        </p:nvSpPr>
        <p:spPr>
          <a:xfrm>
            <a:off x="609600" y="1039863"/>
            <a:ext cx="3677587" cy="830997"/>
          </a:xfrm>
          <a:prstGeom prst="rect">
            <a:avLst/>
          </a:prstGeom>
          <a:solidFill>
            <a:srgbClr val="3A536D"/>
          </a:solidFill>
        </p:spPr>
        <p:txBody>
          <a:bodyPr wrap="square" rtlCol="0">
            <a:spAutoFit/>
          </a:bodyPr>
          <a:lstStyle/>
          <a:p>
            <a:r>
              <a:rPr lang="zh-TW" altLang="en-US" sz="2400" smtClean="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 </a:t>
            </a:r>
            <a:r>
              <a:rPr lang="en-US" altLang="zh-TW" sz="2400" smtClean="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OMA</a:t>
            </a:r>
            <a:r>
              <a:rPr lang="zh-TW" altLang="en-US" sz="2400" smtClean="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 </a:t>
            </a:r>
            <a:r>
              <a:rPr lang="en-US" altLang="zh-TW" sz="240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PoC</a:t>
            </a:r>
            <a:r>
              <a:rPr lang="zh-TW" altLang="en-US" sz="240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 </a:t>
            </a:r>
            <a:r>
              <a:rPr lang="en-US" altLang="zh-TW" sz="240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a:t>
            </a:r>
            <a:r>
              <a:rPr lang="en-US" altLang="zh-TW" sz="2400" smtClean="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p.10)</a:t>
            </a:r>
            <a:r>
              <a:rPr lang="en-US" altLang="zh-TW" sz="240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 </a:t>
            </a:r>
            <a:r>
              <a:rPr lang="en-US" altLang="zh-TW" sz="2400" smtClean="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 </a:t>
            </a:r>
          </a:p>
          <a:p>
            <a:r>
              <a:rPr lang="en-US" altLang="zh-TW" sz="2400" smtClean="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RTCP </a:t>
            </a:r>
            <a:r>
              <a:rPr lang="zh-TW" altLang="en-US" sz="240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傳送 </a:t>
            </a:r>
            <a:r>
              <a:rPr lang="en-US" altLang="zh-TW" sz="240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TBCP</a:t>
            </a:r>
            <a:r>
              <a:rPr lang="zh-TW" altLang="en-US" sz="240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 </a:t>
            </a:r>
            <a:r>
              <a:rPr lang="en-US" altLang="zh-TW" sz="2400" smtClean="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Floor </a:t>
            </a:r>
            <a:endParaRPr lang="zh-TW" altLang="en-US" sz="2400">
              <a:solidFill>
                <a:schemeClr val="bg1"/>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30" name="TextBox 29"/>
          <p:cNvSpPr txBox="1"/>
          <p:nvPr/>
        </p:nvSpPr>
        <p:spPr>
          <a:xfrm>
            <a:off x="609600" y="4336969"/>
            <a:ext cx="7600950" cy="461665"/>
          </a:xfrm>
          <a:prstGeom prst="rect">
            <a:avLst/>
          </a:prstGeom>
          <a:solidFill>
            <a:srgbClr val="3A536D"/>
          </a:solidFill>
        </p:spPr>
        <p:txBody>
          <a:bodyPr wrap="square" rtlCol="0">
            <a:spAutoFit/>
          </a:bodyPr>
          <a:lstStyle/>
          <a:p>
            <a:r>
              <a:rPr lang="en-US" altLang="zh-TW" sz="2400" smtClean="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 MPTT(p.15)</a:t>
            </a:r>
            <a:r>
              <a:rPr lang="en-US" altLang="zh-TW" sz="240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 </a:t>
            </a:r>
            <a:r>
              <a:rPr lang="en-US" altLang="zh-TW" sz="2400" smtClean="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 SIP </a:t>
            </a:r>
            <a:r>
              <a:rPr lang="zh-TW" altLang="en-US" sz="240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傳送 </a:t>
            </a:r>
            <a:r>
              <a:rPr lang="en-US" altLang="zh-TW" sz="2400" smtClean="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Floor</a:t>
            </a:r>
            <a:endParaRPr lang="zh-TW" altLang="en-US" sz="2400">
              <a:solidFill>
                <a:schemeClr val="bg1"/>
              </a:solidFill>
              <a:latin typeface="Times New Roman" panose="02020603050405020304" pitchFamily="18" charset="0"/>
              <a:ea typeface="標楷體" panose="03000509000000000000" pitchFamily="65" charset="-120"/>
              <a:cs typeface="Times New Roman" panose="02020603050405020304" pitchFamily="18" charset="0"/>
            </a:endParaRPr>
          </a:p>
        </p:txBody>
      </p:sp>
      <p:pic>
        <p:nvPicPr>
          <p:cNvPr id="3" name="Picture 2"/>
          <p:cNvPicPr>
            <a:picLocks noChangeAspect="1"/>
          </p:cNvPicPr>
          <p:nvPr/>
        </p:nvPicPr>
        <p:blipFill>
          <a:blip r:embed="rId4"/>
          <a:stretch>
            <a:fillRect/>
          </a:stretch>
        </p:blipFill>
        <p:spPr>
          <a:xfrm>
            <a:off x="784513" y="4790185"/>
            <a:ext cx="7763741" cy="2012893"/>
          </a:xfrm>
          <a:prstGeom prst="roundRect">
            <a:avLst/>
          </a:prstGeom>
          <a:effectLst>
            <a:innerShdw blurRad="317500">
              <a:prstClr val="black"/>
            </a:innerShdw>
          </a:effectLst>
        </p:spPr>
      </p:pic>
    </p:spTree>
    <p:extLst>
      <p:ext uri="{BB962C8B-B14F-4D97-AF65-F5344CB8AC3E}">
        <p14:creationId xmlns:p14="http://schemas.microsoft.com/office/powerpoint/2010/main" val="364377543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rotWithShape="1">
          <a:blip r:embed="rId3"/>
          <a:srcRect b="16225"/>
          <a:stretch/>
        </p:blipFill>
        <p:spPr>
          <a:xfrm>
            <a:off x="4296477" y="1074456"/>
            <a:ext cx="7285923" cy="3497520"/>
          </a:xfrm>
          <a:prstGeom prst="roundRect">
            <a:avLst/>
          </a:prstGeom>
          <a:effectLst>
            <a:innerShdw blurRad="317500">
              <a:prstClr val="black"/>
            </a:innerShdw>
          </a:effectLst>
        </p:spPr>
      </p:pic>
      <p:sp>
        <p:nvSpPr>
          <p:cNvPr id="2" name="Title 1"/>
          <p:cNvSpPr>
            <a:spLocks noGrp="1"/>
          </p:cNvSpPr>
          <p:nvPr>
            <p:ph type="title"/>
          </p:nvPr>
        </p:nvSpPr>
        <p:spPr/>
        <p:txBody>
          <a:bodyPr/>
          <a:lstStyle/>
          <a:p>
            <a:r>
              <a:rPr lang="zh-TW" altLang="en-US" sz="4800" dirty="0">
                <a:latin typeface="標楷體" panose="03000509000000000000" pitchFamily="65" charset="-120"/>
                <a:ea typeface="標楷體" panose="03000509000000000000" pitchFamily="65" charset="-120"/>
              </a:rPr>
              <a:t>系統功</a:t>
            </a:r>
            <a:r>
              <a:rPr lang="zh-TW" altLang="en-US" sz="4800" dirty="0" smtClean="0">
                <a:latin typeface="標楷體" panose="03000509000000000000" pitchFamily="65" charset="-120"/>
                <a:ea typeface="標楷體" panose="03000509000000000000" pitchFamily="65" charset="-120"/>
              </a:rPr>
              <a:t>能</a:t>
            </a:r>
            <a:r>
              <a:rPr lang="zh-TW" altLang="en-US" sz="4800" smtClean="0">
                <a:latin typeface="標楷體" panose="03000509000000000000" pitchFamily="65" charset="-120"/>
                <a:ea typeface="標楷體" panose="03000509000000000000" pitchFamily="65" charset="-120"/>
              </a:rPr>
              <a:t>比較</a:t>
            </a:r>
            <a:endParaRPr lang="zh-TW" altLang="en-US" sz="4800" dirty="0"/>
          </a:p>
        </p:txBody>
      </p:sp>
      <p:sp>
        <p:nvSpPr>
          <p:cNvPr id="30" name="TextBox 29"/>
          <p:cNvSpPr txBox="1"/>
          <p:nvPr/>
        </p:nvSpPr>
        <p:spPr>
          <a:xfrm>
            <a:off x="3069021" y="4355140"/>
            <a:ext cx="7600950" cy="461665"/>
          </a:xfrm>
          <a:prstGeom prst="rect">
            <a:avLst/>
          </a:prstGeom>
          <a:solidFill>
            <a:srgbClr val="3A536D"/>
          </a:solidFill>
        </p:spPr>
        <p:txBody>
          <a:bodyPr wrap="square" rtlCol="0">
            <a:spAutoFit/>
          </a:bodyPr>
          <a:lstStyle/>
          <a:p>
            <a:r>
              <a:rPr lang="en-US" altLang="zh-TW" sz="2400" smtClean="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 MPTT(p.15)</a:t>
            </a:r>
            <a:r>
              <a:rPr lang="en-US" altLang="zh-TW" sz="240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 </a:t>
            </a:r>
            <a:r>
              <a:rPr lang="en-US" altLang="zh-TW" sz="2400" smtClean="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Floor Taken</a:t>
            </a:r>
            <a:r>
              <a:rPr lang="zh-TW" altLang="en-US" sz="2400" smtClean="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為 </a:t>
            </a:r>
            <a:r>
              <a:rPr lang="en-US" altLang="zh-TW" sz="240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Multicast </a:t>
            </a:r>
            <a:r>
              <a:rPr lang="zh-TW" altLang="en-US" sz="240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傳送</a:t>
            </a:r>
          </a:p>
        </p:txBody>
      </p:sp>
      <p:sp>
        <p:nvSpPr>
          <p:cNvPr id="31" name="TextBox 30"/>
          <p:cNvSpPr txBox="1"/>
          <p:nvPr/>
        </p:nvSpPr>
        <p:spPr>
          <a:xfrm>
            <a:off x="609600" y="1039863"/>
            <a:ext cx="4232223" cy="830997"/>
          </a:xfrm>
          <a:prstGeom prst="rect">
            <a:avLst/>
          </a:prstGeom>
          <a:solidFill>
            <a:srgbClr val="3A536D"/>
          </a:solidFill>
        </p:spPr>
        <p:txBody>
          <a:bodyPr wrap="square" rtlCol="0">
            <a:spAutoFit/>
          </a:bodyPr>
          <a:lstStyle/>
          <a:p>
            <a:r>
              <a:rPr lang="en-US" altLang="zh-TW" sz="2400" smtClean="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 OMA</a:t>
            </a:r>
            <a:r>
              <a:rPr lang="zh-TW" altLang="en-US" sz="2400" smtClean="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 </a:t>
            </a:r>
            <a:r>
              <a:rPr lang="en-US" altLang="zh-TW" sz="240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PoC</a:t>
            </a:r>
            <a:r>
              <a:rPr lang="zh-TW" altLang="en-US" sz="240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 </a:t>
            </a:r>
            <a:r>
              <a:rPr lang="en-US" altLang="zh-TW" sz="240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a:t>
            </a:r>
            <a:r>
              <a:rPr lang="en-US" altLang="zh-TW" sz="2400" smtClean="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p.10)</a:t>
            </a:r>
            <a:r>
              <a:rPr lang="en-US" altLang="zh-TW" sz="240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 </a:t>
            </a:r>
            <a:endParaRPr lang="en-US" altLang="zh-TW" sz="2400" smtClean="0">
              <a:solidFill>
                <a:schemeClr val="bg1"/>
              </a:solidFill>
              <a:latin typeface="Times New Roman" panose="02020603050405020304" pitchFamily="18" charset="0"/>
              <a:ea typeface="標楷體" panose="03000509000000000000" pitchFamily="65" charset="-120"/>
              <a:cs typeface="Times New Roman" panose="02020603050405020304" pitchFamily="18" charset="0"/>
            </a:endParaRPr>
          </a:p>
          <a:p>
            <a:r>
              <a:rPr lang="en-US" altLang="zh-TW" sz="2400" smtClean="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TBCP Taken </a:t>
            </a:r>
            <a:r>
              <a:rPr lang="zh-TW" altLang="en-US" sz="240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為 </a:t>
            </a:r>
            <a:r>
              <a:rPr lang="en-US" altLang="zh-TW" sz="240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Unicast </a:t>
            </a:r>
            <a:r>
              <a:rPr lang="zh-TW" altLang="en-US" sz="240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傳送 </a:t>
            </a:r>
          </a:p>
        </p:txBody>
      </p:sp>
      <p:sp>
        <p:nvSpPr>
          <p:cNvPr id="9" name="TextBox 8"/>
          <p:cNvSpPr txBox="1"/>
          <p:nvPr/>
        </p:nvSpPr>
        <p:spPr>
          <a:xfrm>
            <a:off x="7898525" y="393529"/>
            <a:ext cx="4130566" cy="400110"/>
          </a:xfrm>
          <a:prstGeom prst="rect">
            <a:avLst/>
          </a:prstGeom>
          <a:noFill/>
          <a:ln>
            <a:solidFill>
              <a:schemeClr val="tx1"/>
            </a:solidFill>
          </a:ln>
        </p:spPr>
        <p:txBody>
          <a:bodyPr wrap="square" rtlCol="0">
            <a:spAutoFit/>
          </a:bodyPr>
          <a:lstStyle/>
          <a:p>
            <a:r>
              <a:rPr lang="en-US" altLang="zh-TW" sz="2000">
                <a:solidFill>
                  <a:schemeClr val="accent4"/>
                </a:solidFill>
              </a:rPr>
              <a:t>P</a:t>
            </a:r>
            <a:r>
              <a:rPr lang="en-US" altLang="zh-TW" sz="2000" baseline="-25000">
                <a:solidFill>
                  <a:schemeClr val="accent4"/>
                </a:solidFill>
              </a:rPr>
              <a:t>floor</a:t>
            </a:r>
            <a:r>
              <a:rPr lang="zh-TW" altLang="en-US" sz="2000" smtClean="0">
                <a:latin typeface="Times New Roman" panose="02020603050405020304" pitchFamily="18" charset="0"/>
                <a:ea typeface="標楷體" panose="03000509000000000000" pitchFamily="65" charset="-120"/>
                <a:cs typeface="Times New Roman" panose="02020603050405020304" pitchFamily="18" charset="0"/>
              </a:rPr>
              <a:t>為當 </a:t>
            </a:r>
            <a:r>
              <a:rPr lang="en-US" altLang="zh-TW" sz="2000">
                <a:latin typeface="Times New Roman" panose="02020603050405020304" pitchFamily="18" charset="0"/>
                <a:ea typeface="標楷體" panose="03000509000000000000" pitchFamily="65" charset="-120"/>
                <a:cs typeface="Times New Roman" panose="02020603050405020304" pitchFamily="18" charset="0"/>
              </a:rPr>
              <a:t>n </a:t>
            </a:r>
            <a:r>
              <a:rPr lang="zh-TW" altLang="en-US" sz="2000">
                <a:latin typeface="Times New Roman" panose="02020603050405020304" pitchFamily="18" charset="0"/>
                <a:ea typeface="標楷體" panose="03000509000000000000" pitchFamily="65" charset="-120"/>
                <a:cs typeface="Times New Roman" panose="02020603050405020304" pitchFamily="18" charset="0"/>
              </a:rPr>
              <a:t>為人數</a:t>
            </a:r>
            <a:r>
              <a:rPr lang="en-US" altLang="zh-TW" sz="200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000">
                <a:latin typeface="Times New Roman" panose="02020603050405020304" pitchFamily="18" charset="0"/>
                <a:ea typeface="標楷體" panose="03000509000000000000" pitchFamily="65" charset="-120"/>
                <a:cs typeface="Times New Roman" panose="02020603050405020304" pitchFamily="18" charset="0"/>
              </a:rPr>
              <a:t>所需的封包數</a:t>
            </a:r>
            <a:r>
              <a:rPr lang="zh-TW" altLang="en-US" sz="2000" smtClean="0">
                <a:latin typeface="Times New Roman" panose="02020603050405020304" pitchFamily="18" charset="0"/>
                <a:ea typeface="標楷體" panose="03000509000000000000" pitchFamily="65" charset="-120"/>
                <a:cs typeface="Times New Roman" panose="02020603050405020304" pitchFamily="18" charset="0"/>
              </a:rPr>
              <a:t>量</a:t>
            </a:r>
            <a:endParaRPr lang="zh-TW" altLang="en-US" sz="200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11" name="Rectangle 10"/>
          <p:cNvSpPr/>
          <p:nvPr/>
        </p:nvSpPr>
        <p:spPr>
          <a:xfrm>
            <a:off x="609599" y="2786453"/>
            <a:ext cx="2459421" cy="4612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3200" smtClean="0">
                <a:solidFill>
                  <a:schemeClr val="accent4"/>
                </a:solidFill>
              </a:rPr>
              <a:t>P</a:t>
            </a:r>
            <a:r>
              <a:rPr lang="en-US" altLang="zh-TW" sz="3200" baseline="-25000" smtClean="0">
                <a:solidFill>
                  <a:schemeClr val="accent4"/>
                </a:solidFill>
              </a:rPr>
              <a:t>floor</a:t>
            </a:r>
            <a:r>
              <a:rPr lang="en-US" altLang="zh-TW" sz="3200" smtClean="0">
                <a:solidFill>
                  <a:schemeClr val="accent4"/>
                </a:solidFill>
              </a:rPr>
              <a:t>=n+1=4</a:t>
            </a:r>
            <a:endParaRPr lang="zh-TW" altLang="en-US" sz="3200">
              <a:solidFill>
                <a:schemeClr val="accent4"/>
              </a:solidFill>
            </a:endParaRPr>
          </a:p>
        </p:txBody>
      </p:sp>
      <p:sp>
        <p:nvSpPr>
          <p:cNvPr id="12" name="Rectangle 11"/>
          <p:cNvSpPr/>
          <p:nvPr/>
        </p:nvSpPr>
        <p:spPr>
          <a:xfrm>
            <a:off x="9051033" y="5442902"/>
            <a:ext cx="1618938" cy="48134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3200">
                <a:solidFill>
                  <a:schemeClr val="accent4"/>
                </a:solidFill>
              </a:rPr>
              <a:t>P</a:t>
            </a:r>
            <a:r>
              <a:rPr lang="en-US" altLang="zh-TW" sz="3200" baseline="-25000">
                <a:solidFill>
                  <a:schemeClr val="accent4"/>
                </a:solidFill>
              </a:rPr>
              <a:t>floor</a:t>
            </a:r>
            <a:r>
              <a:rPr lang="en-US" altLang="zh-TW" sz="3200" smtClean="0">
                <a:solidFill>
                  <a:schemeClr val="accent4"/>
                </a:solidFill>
              </a:rPr>
              <a:t>=3</a:t>
            </a:r>
            <a:endParaRPr lang="zh-TW" altLang="en-US" sz="3200">
              <a:solidFill>
                <a:schemeClr val="accent4"/>
              </a:solidFill>
            </a:endParaRPr>
          </a:p>
        </p:txBody>
      </p:sp>
      <p:pic>
        <p:nvPicPr>
          <p:cNvPr id="10" name="Picture 9"/>
          <p:cNvPicPr>
            <a:picLocks noChangeAspect="1"/>
          </p:cNvPicPr>
          <p:nvPr/>
        </p:nvPicPr>
        <p:blipFill>
          <a:blip r:embed="rId4"/>
          <a:stretch>
            <a:fillRect/>
          </a:stretch>
        </p:blipFill>
        <p:spPr>
          <a:xfrm>
            <a:off x="784513" y="4790185"/>
            <a:ext cx="7763741" cy="2012893"/>
          </a:xfrm>
          <a:prstGeom prst="roundRect">
            <a:avLst/>
          </a:prstGeom>
          <a:effectLst>
            <a:innerShdw blurRad="317500">
              <a:prstClr val="black"/>
            </a:innerShdw>
          </a:effectLst>
        </p:spPr>
      </p:pic>
    </p:spTree>
    <p:extLst>
      <p:ext uri="{BB962C8B-B14F-4D97-AF65-F5344CB8AC3E}">
        <p14:creationId xmlns:p14="http://schemas.microsoft.com/office/powerpoint/2010/main" val="189693573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z="4800" dirty="0">
                <a:latin typeface="標楷體" panose="03000509000000000000" pitchFamily="65" charset="-120"/>
                <a:ea typeface="標楷體" panose="03000509000000000000" pitchFamily="65" charset="-120"/>
              </a:rPr>
              <a:t>系統功</a:t>
            </a:r>
            <a:r>
              <a:rPr lang="zh-TW" altLang="en-US" sz="4800" dirty="0" smtClean="0">
                <a:latin typeface="標楷體" panose="03000509000000000000" pitchFamily="65" charset="-120"/>
                <a:ea typeface="標楷體" panose="03000509000000000000" pitchFamily="65" charset="-120"/>
              </a:rPr>
              <a:t>能</a:t>
            </a:r>
            <a:r>
              <a:rPr lang="zh-TW" altLang="en-US" sz="4800" smtClean="0">
                <a:latin typeface="標楷體" panose="03000509000000000000" pitchFamily="65" charset="-120"/>
                <a:ea typeface="標楷體" panose="03000509000000000000" pitchFamily="65" charset="-120"/>
              </a:rPr>
              <a:t>比較</a:t>
            </a:r>
            <a:endParaRPr lang="zh-TW" altLang="en-US" sz="4800" dirty="0"/>
          </a:p>
        </p:txBody>
      </p:sp>
      <p:sp>
        <p:nvSpPr>
          <p:cNvPr id="30" name="TextBox 29"/>
          <p:cNvSpPr txBox="1"/>
          <p:nvPr/>
        </p:nvSpPr>
        <p:spPr>
          <a:xfrm>
            <a:off x="3069021" y="3846481"/>
            <a:ext cx="7600950" cy="461665"/>
          </a:xfrm>
          <a:prstGeom prst="rect">
            <a:avLst/>
          </a:prstGeom>
          <a:solidFill>
            <a:srgbClr val="3A536D"/>
          </a:solidFill>
        </p:spPr>
        <p:txBody>
          <a:bodyPr wrap="square" rtlCol="0">
            <a:spAutoFit/>
          </a:bodyPr>
          <a:lstStyle/>
          <a:p>
            <a:r>
              <a:rPr lang="en-US" altLang="zh-TW" sz="2400" smtClean="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 MPTT(p.15) Floor Idle </a:t>
            </a:r>
            <a:r>
              <a:rPr lang="zh-TW" altLang="en-US" sz="240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為 </a:t>
            </a:r>
            <a:r>
              <a:rPr lang="en-US" altLang="zh-TW" sz="240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Multicast </a:t>
            </a:r>
            <a:r>
              <a:rPr lang="zh-TW" altLang="en-US" sz="240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傳送</a:t>
            </a:r>
          </a:p>
        </p:txBody>
      </p:sp>
      <p:sp>
        <p:nvSpPr>
          <p:cNvPr id="31" name="TextBox 30"/>
          <p:cNvSpPr txBox="1"/>
          <p:nvPr/>
        </p:nvSpPr>
        <p:spPr>
          <a:xfrm>
            <a:off x="609600" y="1039863"/>
            <a:ext cx="7430814" cy="461665"/>
          </a:xfrm>
          <a:prstGeom prst="rect">
            <a:avLst/>
          </a:prstGeom>
          <a:solidFill>
            <a:srgbClr val="3A536D"/>
          </a:solidFill>
        </p:spPr>
        <p:txBody>
          <a:bodyPr wrap="square" rtlCol="0">
            <a:spAutoFit/>
          </a:bodyPr>
          <a:lstStyle/>
          <a:p>
            <a:r>
              <a:rPr lang="en-US" altLang="zh-TW" sz="2400" smtClean="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 OMA</a:t>
            </a:r>
            <a:r>
              <a:rPr lang="zh-TW" altLang="en-US" sz="2400" smtClean="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 </a:t>
            </a:r>
            <a:r>
              <a:rPr lang="en-US" altLang="zh-TW" sz="240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PoC</a:t>
            </a:r>
            <a:r>
              <a:rPr lang="zh-TW" altLang="en-US" sz="240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 </a:t>
            </a:r>
            <a:r>
              <a:rPr lang="en-US" altLang="zh-TW" sz="240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a:t>
            </a:r>
            <a:r>
              <a:rPr lang="en-US" altLang="zh-TW" sz="2400" smtClean="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p.10)</a:t>
            </a:r>
            <a:r>
              <a:rPr lang="en-US" altLang="zh-TW" sz="240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 TBCP </a:t>
            </a:r>
            <a:r>
              <a:rPr lang="en-US" altLang="zh-TW" sz="2400" smtClean="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Idle </a:t>
            </a:r>
            <a:r>
              <a:rPr lang="zh-TW" altLang="en-US" sz="240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為 </a:t>
            </a:r>
            <a:r>
              <a:rPr lang="en-US" altLang="zh-TW" sz="240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Unicast </a:t>
            </a:r>
            <a:r>
              <a:rPr lang="zh-TW" altLang="en-US" sz="240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傳送 </a:t>
            </a:r>
          </a:p>
        </p:txBody>
      </p:sp>
      <p:sp>
        <p:nvSpPr>
          <p:cNvPr id="8" name="Rectangle 7"/>
          <p:cNvSpPr/>
          <p:nvPr/>
        </p:nvSpPr>
        <p:spPr>
          <a:xfrm>
            <a:off x="9051032" y="5360276"/>
            <a:ext cx="2531367" cy="4875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3200">
                <a:solidFill>
                  <a:schemeClr val="accent4"/>
                </a:solidFill>
              </a:rPr>
              <a:t>P</a:t>
            </a:r>
            <a:r>
              <a:rPr lang="en-US" altLang="zh-TW" sz="3200" baseline="-25000">
                <a:solidFill>
                  <a:schemeClr val="accent4"/>
                </a:solidFill>
              </a:rPr>
              <a:t>release</a:t>
            </a:r>
            <a:r>
              <a:rPr lang="en-US" altLang="zh-TW" sz="3200" smtClean="0">
                <a:solidFill>
                  <a:schemeClr val="accent4"/>
                </a:solidFill>
              </a:rPr>
              <a:t>=2</a:t>
            </a:r>
            <a:endParaRPr lang="zh-TW" altLang="en-US" sz="3200">
              <a:solidFill>
                <a:schemeClr val="accent4"/>
              </a:solidFill>
            </a:endParaRPr>
          </a:p>
        </p:txBody>
      </p:sp>
      <p:sp>
        <p:nvSpPr>
          <p:cNvPr id="9" name="TextBox 8"/>
          <p:cNvSpPr txBox="1"/>
          <p:nvPr/>
        </p:nvSpPr>
        <p:spPr>
          <a:xfrm>
            <a:off x="7504386" y="393529"/>
            <a:ext cx="4288221" cy="400110"/>
          </a:xfrm>
          <a:prstGeom prst="rect">
            <a:avLst/>
          </a:prstGeom>
          <a:noFill/>
          <a:ln>
            <a:solidFill>
              <a:schemeClr val="tx1"/>
            </a:solidFill>
          </a:ln>
        </p:spPr>
        <p:txBody>
          <a:bodyPr wrap="square" rtlCol="0">
            <a:spAutoFit/>
          </a:bodyPr>
          <a:lstStyle/>
          <a:p>
            <a:r>
              <a:rPr lang="en-US" altLang="zh-TW" sz="2000">
                <a:solidFill>
                  <a:schemeClr val="accent4"/>
                </a:solidFill>
              </a:rPr>
              <a:t>P</a:t>
            </a:r>
            <a:r>
              <a:rPr lang="en-US" altLang="zh-TW" sz="2000" baseline="-25000">
                <a:solidFill>
                  <a:schemeClr val="accent4"/>
                </a:solidFill>
              </a:rPr>
              <a:t>release</a:t>
            </a:r>
            <a:r>
              <a:rPr lang="zh-TW" altLang="en-US" sz="2000" smtClean="0">
                <a:latin typeface="Times New Roman" panose="02020603050405020304" pitchFamily="18" charset="0"/>
                <a:ea typeface="標楷體" panose="03000509000000000000" pitchFamily="65" charset="-120"/>
                <a:cs typeface="Times New Roman" panose="02020603050405020304" pitchFamily="18" charset="0"/>
              </a:rPr>
              <a:t>為當 </a:t>
            </a:r>
            <a:r>
              <a:rPr lang="en-US" altLang="zh-TW" sz="2000">
                <a:latin typeface="Times New Roman" panose="02020603050405020304" pitchFamily="18" charset="0"/>
                <a:ea typeface="標楷體" panose="03000509000000000000" pitchFamily="65" charset="-120"/>
                <a:cs typeface="Times New Roman" panose="02020603050405020304" pitchFamily="18" charset="0"/>
              </a:rPr>
              <a:t>n </a:t>
            </a:r>
            <a:r>
              <a:rPr lang="zh-TW" altLang="en-US" sz="2000">
                <a:latin typeface="Times New Roman" panose="02020603050405020304" pitchFamily="18" charset="0"/>
                <a:ea typeface="標楷體" panose="03000509000000000000" pitchFamily="65" charset="-120"/>
                <a:cs typeface="Times New Roman" panose="02020603050405020304" pitchFamily="18" charset="0"/>
              </a:rPr>
              <a:t>為人數</a:t>
            </a:r>
            <a:r>
              <a:rPr lang="en-US" altLang="zh-TW" sz="200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000">
                <a:latin typeface="Times New Roman" panose="02020603050405020304" pitchFamily="18" charset="0"/>
                <a:ea typeface="標楷體" panose="03000509000000000000" pitchFamily="65" charset="-120"/>
                <a:cs typeface="Times New Roman" panose="02020603050405020304" pitchFamily="18" charset="0"/>
              </a:rPr>
              <a:t>所需的封包數</a:t>
            </a:r>
            <a:r>
              <a:rPr lang="zh-TW" altLang="en-US" sz="2000" smtClean="0">
                <a:latin typeface="Times New Roman" panose="02020603050405020304" pitchFamily="18" charset="0"/>
                <a:ea typeface="標楷體" panose="03000509000000000000" pitchFamily="65" charset="-120"/>
                <a:cs typeface="Times New Roman" panose="02020603050405020304" pitchFamily="18" charset="0"/>
              </a:rPr>
              <a:t>量</a:t>
            </a:r>
            <a:endParaRPr lang="zh-TW" altLang="en-US" sz="200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7" name="Rectangle 6"/>
          <p:cNvSpPr/>
          <p:nvPr/>
        </p:nvSpPr>
        <p:spPr>
          <a:xfrm>
            <a:off x="308253" y="1794976"/>
            <a:ext cx="2934188" cy="5482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3200" smtClean="0">
                <a:solidFill>
                  <a:schemeClr val="accent4"/>
                </a:solidFill>
              </a:rPr>
              <a:t>P</a:t>
            </a:r>
            <a:r>
              <a:rPr lang="en-US" altLang="zh-TW" sz="3200" baseline="-25000" smtClean="0">
                <a:solidFill>
                  <a:schemeClr val="accent4"/>
                </a:solidFill>
              </a:rPr>
              <a:t>release</a:t>
            </a:r>
            <a:r>
              <a:rPr lang="en-US" altLang="zh-TW" sz="3200" smtClean="0">
                <a:solidFill>
                  <a:schemeClr val="accent4"/>
                </a:solidFill>
              </a:rPr>
              <a:t>=n+1=4</a:t>
            </a:r>
            <a:endParaRPr lang="zh-TW" altLang="en-US" sz="3200">
              <a:solidFill>
                <a:schemeClr val="accent4"/>
              </a:solidFill>
            </a:endParaRPr>
          </a:p>
        </p:txBody>
      </p:sp>
      <p:pic>
        <p:nvPicPr>
          <p:cNvPr id="3" name="Picture 2"/>
          <p:cNvPicPr>
            <a:picLocks noChangeAspect="1"/>
          </p:cNvPicPr>
          <p:nvPr/>
        </p:nvPicPr>
        <p:blipFill>
          <a:blip r:embed="rId3"/>
          <a:stretch>
            <a:fillRect/>
          </a:stretch>
        </p:blipFill>
        <p:spPr>
          <a:xfrm>
            <a:off x="3069021" y="1532309"/>
            <a:ext cx="8481520" cy="2230288"/>
          </a:xfrm>
          <a:prstGeom prst="roundRect">
            <a:avLst/>
          </a:prstGeom>
          <a:effectLst>
            <a:innerShdw blurRad="317500">
              <a:prstClr val="black"/>
            </a:innerShdw>
          </a:effectLst>
        </p:spPr>
      </p:pic>
      <p:pic>
        <p:nvPicPr>
          <p:cNvPr id="4" name="Picture 3"/>
          <p:cNvPicPr>
            <a:picLocks noChangeAspect="1"/>
          </p:cNvPicPr>
          <p:nvPr/>
        </p:nvPicPr>
        <p:blipFill>
          <a:blip r:embed="rId4"/>
          <a:stretch>
            <a:fillRect/>
          </a:stretch>
        </p:blipFill>
        <p:spPr>
          <a:xfrm>
            <a:off x="875875" y="4308146"/>
            <a:ext cx="6898264" cy="2462454"/>
          </a:xfrm>
          <a:prstGeom prst="roundRect">
            <a:avLst/>
          </a:prstGeom>
          <a:effectLst>
            <a:innerShdw blurRad="317500">
              <a:prstClr val="black"/>
            </a:innerShdw>
          </a:effectLst>
        </p:spPr>
      </p:pic>
    </p:spTree>
    <p:extLst>
      <p:ext uri="{BB962C8B-B14F-4D97-AF65-F5344CB8AC3E}">
        <p14:creationId xmlns:p14="http://schemas.microsoft.com/office/powerpoint/2010/main" val="11880162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z="4800" dirty="0">
                <a:latin typeface="標楷體" panose="03000509000000000000" pitchFamily="65" charset="-120"/>
                <a:ea typeface="標楷體" panose="03000509000000000000" pitchFamily="65" charset="-120"/>
              </a:rPr>
              <a:t>系統功</a:t>
            </a:r>
            <a:r>
              <a:rPr lang="zh-TW" altLang="en-US" sz="4800" dirty="0" smtClean="0">
                <a:latin typeface="標楷體" panose="03000509000000000000" pitchFamily="65" charset="-120"/>
                <a:ea typeface="標楷體" panose="03000509000000000000" pitchFamily="65" charset="-120"/>
              </a:rPr>
              <a:t>能</a:t>
            </a:r>
            <a:r>
              <a:rPr lang="zh-TW" altLang="en-US" sz="4800" smtClean="0">
                <a:latin typeface="標楷體" panose="03000509000000000000" pitchFamily="65" charset="-120"/>
                <a:ea typeface="標楷體" panose="03000509000000000000" pitchFamily="65" charset="-120"/>
              </a:rPr>
              <a:t>比較</a:t>
            </a:r>
            <a:endParaRPr lang="zh-TW" altLang="en-US" sz="4800" dirty="0"/>
          </a:p>
        </p:txBody>
      </p:sp>
      <p:sp>
        <p:nvSpPr>
          <p:cNvPr id="8" name="Rectangle 7"/>
          <p:cNvSpPr/>
          <p:nvPr/>
        </p:nvSpPr>
        <p:spPr>
          <a:xfrm>
            <a:off x="9634358" y="5158989"/>
            <a:ext cx="2147739" cy="5628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3200" smtClean="0">
                <a:solidFill>
                  <a:schemeClr val="accent4"/>
                </a:solidFill>
              </a:rPr>
              <a:t>P</a:t>
            </a:r>
            <a:r>
              <a:rPr lang="en-US" altLang="zh-TW" sz="3200" baseline="-25000" smtClean="0">
                <a:solidFill>
                  <a:schemeClr val="accent4"/>
                </a:solidFill>
              </a:rPr>
              <a:t>audio</a:t>
            </a:r>
            <a:r>
              <a:rPr lang="en-US" altLang="zh-TW" sz="3200" smtClean="0">
                <a:solidFill>
                  <a:schemeClr val="accent4"/>
                </a:solidFill>
              </a:rPr>
              <a:t>=1</a:t>
            </a:r>
            <a:r>
              <a:rPr lang="en-US" altLang="zh-TW" sz="3200" i="1" smtClean="0">
                <a:solidFill>
                  <a:schemeClr val="accent4"/>
                </a:solidFill>
              </a:rPr>
              <a:t>ta</a:t>
            </a:r>
            <a:endParaRPr lang="zh-TW" altLang="en-US" sz="3200" i="1">
              <a:solidFill>
                <a:schemeClr val="accent4"/>
              </a:solidFill>
            </a:endParaRPr>
          </a:p>
        </p:txBody>
      </p:sp>
      <p:sp>
        <p:nvSpPr>
          <p:cNvPr id="9" name="TextBox 8"/>
          <p:cNvSpPr txBox="1"/>
          <p:nvPr/>
        </p:nvSpPr>
        <p:spPr>
          <a:xfrm>
            <a:off x="7666892" y="327038"/>
            <a:ext cx="4337983" cy="1015663"/>
          </a:xfrm>
          <a:prstGeom prst="rect">
            <a:avLst/>
          </a:prstGeom>
          <a:noFill/>
          <a:ln>
            <a:solidFill>
              <a:schemeClr val="tx1"/>
            </a:solidFill>
          </a:ln>
        </p:spPr>
        <p:txBody>
          <a:bodyPr wrap="square" rtlCol="0">
            <a:spAutoFit/>
          </a:bodyPr>
          <a:lstStyle/>
          <a:p>
            <a:r>
              <a:rPr lang="en-US" altLang="zh-TW" sz="2000">
                <a:solidFill>
                  <a:schemeClr val="accent4"/>
                </a:solidFill>
              </a:rPr>
              <a:t>P</a:t>
            </a:r>
            <a:r>
              <a:rPr lang="en-US" altLang="zh-TW" sz="2000" baseline="-25000">
                <a:solidFill>
                  <a:schemeClr val="accent4"/>
                </a:solidFill>
              </a:rPr>
              <a:t>audio</a:t>
            </a:r>
            <a:r>
              <a:rPr lang="zh-TW" altLang="en-US" sz="2000" smtClean="0">
                <a:latin typeface="Times New Roman" panose="02020603050405020304" pitchFamily="18" charset="0"/>
                <a:ea typeface="標楷體" panose="03000509000000000000" pitchFamily="65" charset="-120"/>
                <a:cs typeface="Times New Roman" panose="02020603050405020304" pitchFamily="18" charset="0"/>
              </a:rPr>
              <a:t>為當 </a:t>
            </a:r>
            <a:r>
              <a:rPr lang="en-US" altLang="zh-TW" sz="2000">
                <a:latin typeface="Times New Roman" panose="02020603050405020304" pitchFamily="18" charset="0"/>
                <a:ea typeface="標楷體" panose="03000509000000000000" pitchFamily="65" charset="-120"/>
                <a:cs typeface="Times New Roman" panose="02020603050405020304" pitchFamily="18" charset="0"/>
              </a:rPr>
              <a:t>n </a:t>
            </a:r>
            <a:r>
              <a:rPr lang="zh-TW" altLang="en-US" sz="2000">
                <a:latin typeface="Times New Roman" panose="02020603050405020304" pitchFamily="18" charset="0"/>
                <a:ea typeface="標楷體" panose="03000509000000000000" pitchFamily="65" charset="-120"/>
                <a:cs typeface="Times New Roman" panose="02020603050405020304" pitchFamily="18" charset="0"/>
              </a:rPr>
              <a:t>為人</a:t>
            </a:r>
            <a:r>
              <a:rPr lang="zh-TW" altLang="en-US" sz="2000" smtClean="0">
                <a:latin typeface="Times New Roman" panose="02020603050405020304" pitchFamily="18" charset="0"/>
                <a:ea typeface="標楷體" panose="03000509000000000000" pitchFamily="65" charset="-120"/>
                <a:cs typeface="Times New Roman" panose="02020603050405020304" pitchFamily="18" charset="0"/>
              </a:rPr>
              <a:t>數</a:t>
            </a:r>
            <a:r>
              <a:rPr lang="zh-TW" altLang="zh-TW"/>
              <a:t>，</a:t>
            </a:r>
            <a:r>
              <a:rPr lang="zh-TW" altLang="en-US" sz="2000" smtClean="0">
                <a:latin typeface="Times New Roman" panose="02020603050405020304" pitchFamily="18" charset="0"/>
                <a:ea typeface="標楷體" panose="03000509000000000000" pitchFamily="65" charset="-120"/>
                <a:cs typeface="Times New Roman" panose="02020603050405020304" pitchFamily="18" charset="0"/>
              </a:rPr>
              <a:t>所</a:t>
            </a:r>
            <a:r>
              <a:rPr lang="zh-TW" altLang="en-US" sz="2000">
                <a:latin typeface="Times New Roman" panose="02020603050405020304" pitchFamily="18" charset="0"/>
                <a:ea typeface="標楷體" panose="03000509000000000000" pitchFamily="65" charset="-120"/>
                <a:cs typeface="Times New Roman" panose="02020603050405020304" pitchFamily="18" charset="0"/>
              </a:rPr>
              <a:t>需的封包數</a:t>
            </a:r>
            <a:r>
              <a:rPr lang="zh-TW" altLang="en-US" sz="2000" smtClean="0">
                <a:latin typeface="Times New Roman" panose="02020603050405020304" pitchFamily="18" charset="0"/>
                <a:ea typeface="標楷體" panose="03000509000000000000" pitchFamily="65" charset="-120"/>
                <a:cs typeface="Times New Roman" panose="02020603050405020304" pitchFamily="18" charset="0"/>
              </a:rPr>
              <a:t>量</a:t>
            </a:r>
            <a:endParaRPr lang="en-US" altLang="zh-TW" sz="2000" smtClean="0">
              <a:latin typeface="Times New Roman" panose="02020603050405020304" pitchFamily="18" charset="0"/>
              <a:ea typeface="標楷體" panose="03000509000000000000" pitchFamily="65" charset="-120"/>
              <a:cs typeface="Times New Roman" panose="02020603050405020304" pitchFamily="18" charset="0"/>
            </a:endParaRPr>
          </a:p>
          <a:p>
            <a:r>
              <a:rPr lang="en-US" altLang="zh-TW" sz="2000" i="1">
                <a:latin typeface="Times New Roman" panose="02020603050405020304" pitchFamily="18" charset="0"/>
                <a:ea typeface="標楷體" panose="03000509000000000000" pitchFamily="65" charset="-120"/>
                <a:cs typeface="Times New Roman" panose="02020603050405020304" pitchFamily="18" charset="0"/>
              </a:rPr>
              <a:t>t</a:t>
            </a:r>
            <a:r>
              <a:rPr lang="zh-TW" altLang="en-US" sz="2000" smtClean="0">
                <a:latin typeface="Times New Roman" panose="02020603050405020304" pitchFamily="18" charset="0"/>
                <a:ea typeface="標楷體" panose="03000509000000000000" pitchFamily="65" charset="-120"/>
                <a:cs typeface="Times New Roman" panose="02020603050405020304" pitchFamily="18" charset="0"/>
              </a:rPr>
              <a:t>為時間</a:t>
            </a:r>
            <a:endParaRPr lang="en-US" altLang="zh-TW" sz="2000" smtClean="0">
              <a:latin typeface="Times New Roman" panose="02020603050405020304" pitchFamily="18" charset="0"/>
              <a:ea typeface="標楷體" panose="03000509000000000000" pitchFamily="65" charset="-120"/>
              <a:cs typeface="Times New Roman" panose="02020603050405020304" pitchFamily="18" charset="0"/>
            </a:endParaRPr>
          </a:p>
          <a:p>
            <a:r>
              <a:rPr lang="en-US" altLang="zh-TW" sz="2000" i="1">
                <a:latin typeface="Times New Roman" panose="02020603050405020304" pitchFamily="18" charset="0"/>
                <a:ea typeface="標楷體" panose="03000509000000000000" pitchFamily="65" charset="-120"/>
                <a:cs typeface="Times New Roman" panose="02020603050405020304" pitchFamily="18" charset="0"/>
              </a:rPr>
              <a:t>a</a:t>
            </a:r>
            <a:r>
              <a:rPr lang="zh-TW" altLang="en-US" sz="2000" smtClean="0">
                <a:latin typeface="Times New Roman" panose="02020603050405020304" pitchFamily="18" charset="0"/>
                <a:ea typeface="標楷體" panose="03000509000000000000" pitchFamily="65" charset="-120"/>
                <a:cs typeface="Times New Roman" panose="02020603050405020304" pitchFamily="18" charset="0"/>
              </a:rPr>
              <a:t>為每秒封包數</a:t>
            </a:r>
            <a:endParaRPr lang="zh-TW" altLang="en-US" sz="200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12" name="TextBox 11"/>
          <p:cNvSpPr txBox="1"/>
          <p:nvPr/>
        </p:nvSpPr>
        <p:spPr>
          <a:xfrm>
            <a:off x="609600" y="1039237"/>
            <a:ext cx="6903720" cy="462292"/>
          </a:xfrm>
          <a:prstGeom prst="rect">
            <a:avLst/>
          </a:prstGeom>
          <a:solidFill>
            <a:srgbClr val="3A536D"/>
          </a:solidFill>
        </p:spPr>
        <p:txBody>
          <a:bodyPr wrap="square" rtlCol="0">
            <a:spAutoFit/>
          </a:bodyPr>
          <a:lstStyle/>
          <a:p>
            <a:r>
              <a:rPr lang="en-US" altLang="zh-TW" sz="2400" smtClean="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OMA</a:t>
            </a:r>
            <a:r>
              <a:rPr lang="zh-TW" altLang="en-US" sz="2400" smtClean="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 </a:t>
            </a:r>
            <a:r>
              <a:rPr lang="en-US" altLang="zh-TW" sz="240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PoC</a:t>
            </a:r>
            <a:r>
              <a:rPr lang="zh-TW" altLang="en-US" sz="240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 </a:t>
            </a:r>
            <a:r>
              <a:rPr lang="en-US" altLang="zh-TW" sz="240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a:t>
            </a:r>
            <a:r>
              <a:rPr lang="en-US" altLang="zh-TW" sz="2400" smtClean="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p.10)</a:t>
            </a:r>
            <a:r>
              <a:rPr lang="en-US" altLang="zh-TW" sz="240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 RTP </a:t>
            </a:r>
            <a:r>
              <a:rPr lang="zh-TW" altLang="en-US" sz="240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為 </a:t>
            </a:r>
            <a:r>
              <a:rPr lang="en-US" altLang="zh-TW" sz="240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Unicast </a:t>
            </a:r>
            <a:r>
              <a:rPr lang="zh-TW" altLang="en-US" sz="240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傳送 </a:t>
            </a:r>
          </a:p>
        </p:txBody>
      </p:sp>
      <p:sp>
        <p:nvSpPr>
          <p:cNvPr id="14" name="TextBox 13"/>
          <p:cNvSpPr txBox="1"/>
          <p:nvPr/>
        </p:nvSpPr>
        <p:spPr>
          <a:xfrm>
            <a:off x="3252780" y="3841599"/>
            <a:ext cx="7600950" cy="461665"/>
          </a:xfrm>
          <a:prstGeom prst="rect">
            <a:avLst/>
          </a:prstGeom>
          <a:solidFill>
            <a:srgbClr val="3A536D"/>
          </a:solidFill>
        </p:spPr>
        <p:txBody>
          <a:bodyPr wrap="square" rtlCol="0">
            <a:spAutoFit/>
          </a:bodyPr>
          <a:lstStyle/>
          <a:p>
            <a:r>
              <a:rPr lang="en-US" altLang="zh-TW" sz="2400" smtClean="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MPTT(p.15)</a:t>
            </a:r>
            <a:r>
              <a:rPr lang="en-US" altLang="zh-TW" sz="240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 RTP </a:t>
            </a:r>
            <a:r>
              <a:rPr lang="zh-TW" altLang="en-US" sz="240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為 </a:t>
            </a:r>
            <a:r>
              <a:rPr lang="en-US" altLang="zh-TW" sz="240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Multicast </a:t>
            </a:r>
            <a:r>
              <a:rPr lang="zh-TW" altLang="en-US" sz="240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傳送</a:t>
            </a:r>
          </a:p>
        </p:txBody>
      </p:sp>
      <p:pic>
        <p:nvPicPr>
          <p:cNvPr id="5" name="Picture 4"/>
          <p:cNvPicPr>
            <a:picLocks noChangeAspect="1"/>
          </p:cNvPicPr>
          <p:nvPr/>
        </p:nvPicPr>
        <p:blipFill>
          <a:blip r:embed="rId3"/>
          <a:stretch>
            <a:fillRect/>
          </a:stretch>
        </p:blipFill>
        <p:spPr>
          <a:xfrm>
            <a:off x="2405062" y="1622292"/>
            <a:ext cx="8977641" cy="2045849"/>
          </a:xfrm>
          <a:prstGeom prst="roundRect">
            <a:avLst/>
          </a:prstGeom>
          <a:effectLst>
            <a:innerShdw blurRad="317500">
              <a:prstClr val="black"/>
            </a:innerShdw>
          </a:effectLst>
        </p:spPr>
      </p:pic>
      <p:sp>
        <p:nvSpPr>
          <p:cNvPr id="7" name="Rectangle 6"/>
          <p:cNvSpPr/>
          <p:nvPr/>
        </p:nvSpPr>
        <p:spPr>
          <a:xfrm>
            <a:off x="609600" y="3266207"/>
            <a:ext cx="2843049" cy="60658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3200" smtClean="0">
                <a:solidFill>
                  <a:schemeClr val="accent4"/>
                </a:solidFill>
              </a:rPr>
              <a:t>P</a:t>
            </a:r>
            <a:r>
              <a:rPr lang="en-US" altLang="zh-TW" sz="3200" baseline="-25000" smtClean="0">
                <a:solidFill>
                  <a:schemeClr val="accent4"/>
                </a:solidFill>
              </a:rPr>
              <a:t>audio</a:t>
            </a:r>
            <a:r>
              <a:rPr lang="en-US" altLang="zh-TW" sz="3200" smtClean="0">
                <a:solidFill>
                  <a:schemeClr val="accent4"/>
                </a:solidFill>
              </a:rPr>
              <a:t>=n</a:t>
            </a:r>
            <a:r>
              <a:rPr lang="en-US" altLang="zh-TW" sz="3200" i="1" smtClean="0">
                <a:solidFill>
                  <a:schemeClr val="accent4"/>
                </a:solidFill>
              </a:rPr>
              <a:t>ta</a:t>
            </a:r>
            <a:r>
              <a:rPr lang="en-US" altLang="zh-TW" sz="3200" smtClean="0">
                <a:solidFill>
                  <a:schemeClr val="accent4"/>
                </a:solidFill>
              </a:rPr>
              <a:t>=3</a:t>
            </a:r>
            <a:r>
              <a:rPr lang="en-US" altLang="zh-TW" sz="3200" i="1" smtClean="0">
                <a:solidFill>
                  <a:schemeClr val="accent4"/>
                </a:solidFill>
              </a:rPr>
              <a:t>ta</a:t>
            </a:r>
            <a:endParaRPr lang="zh-TW" altLang="en-US" sz="3200" i="1">
              <a:solidFill>
                <a:schemeClr val="accent4"/>
              </a:solidFill>
            </a:endParaRPr>
          </a:p>
        </p:txBody>
      </p:sp>
      <p:pic>
        <p:nvPicPr>
          <p:cNvPr id="6" name="Picture 5"/>
          <p:cNvPicPr>
            <a:picLocks noChangeAspect="1"/>
          </p:cNvPicPr>
          <p:nvPr/>
        </p:nvPicPr>
        <p:blipFill>
          <a:blip r:embed="rId4"/>
          <a:stretch>
            <a:fillRect/>
          </a:stretch>
        </p:blipFill>
        <p:spPr>
          <a:xfrm>
            <a:off x="609600" y="4433090"/>
            <a:ext cx="8521285" cy="2141273"/>
          </a:xfrm>
          <a:prstGeom prst="roundRect">
            <a:avLst/>
          </a:prstGeom>
          <a:effectLst>
            <a:innerShdw blurRad="317500">
              <a:prstClr val="black"/>
            </a:innerShdw>
          </a:effectLst>
        </p:spPr>
      </p:pic>
    </p:spTree>
    <p:extLst>
      <p:ext uri="{BB962C8B-B14F-4D97-AF65-F5344CB8AC3E}">
        <p14:creationId xmlns:p14="http://schemas.microsoft.com/office/powerpoint/2010/main" val="150526980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z="4800" dirty="0">
                <a:latin typeface="標楷體" panose="03000509000000000000" pitchFamily="65" charset="-120"/>
                <a:ea typeface="標楷體" panose="03000509000000000000" pitchFamily="65" charset="-120"/>
              </a:rPr>
              <a:t>系統功</a:t>
            </a:r>
            <a:r>
              <a:rPr lang="zh-TW" altLang="en-US" sz="4800" dirty="0" smtClean="0">
                <a:latin typeface="標楷體" panose="03000509000000000000" pitchFamily="65" charset="-120"/>
                <a:ea typeface="標楷體" panose="03000509000000000000" pitchFamily="65" charset="-120"/>
              </a:rPr>
              <a:t>能</a:t>
            </a:r>
            <a:r>
              <a:rPr lang="zh-TW" altLang="en-US" sz="4800" smtClean="0">
                <a:latin typeface="標楷體" panose="03000509000000000000" pitchFamily="65" charset="-120"/>
                <a:ea typeface="標楷體" panose="03000509000000000000" pitchFamily="65" charset="-120"/>
              </a:rPr>
              <a:t>比較</a:t>
            </a:r>
            <a:endParaRPr lang="zh-TW" altLang="en-US" sz="4800" dirty="0"/>
          </a:p>
        </p:txBody>
      </p:sp>
      <p:sp>
        <p:nvSpPr>
          <p:cNvPr id="8" name="Rectangle 7"/>
          <p:cNvSpPr/>
          <p:nvPr/>
        </p:nvSpPr>
        <p:spPr>
          <a:xfrm>
            <a:off x="9634358" y="5158989"/>
            <a:ext cx="2147739" cy="5628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3200" smtClean="0">
                <a:solidFill>
                  <a:schemeClr val="accent4"/>
                </a:solidFill>
              </a:rPr>
              <a:t>P</a:t>
            </a:r>
            <a:r>
              <a:rPr lang="en-US" altLang="zh-TW" sz="3200" baseline="-25000" smtClean="0">
                <a:solidFill>
                  <a:schemeClr val="accent4"/>
                </a:solidFill>
              </a:rPr>
              <a:t>audio</a:t>
            </a:r>
            <a:r>
              <a:rPr lang="en-US" altLang="zh-TW" sz="3200" smtClean="0">
                <a:solidFill>
                  <a:schemeClr val="accent4"/>
                </a:solidFill>
              </a:rPr>
              <a:t>=1</a:t>
            </a:r>
            <a:r>
              <a:rPr lang="en-US" altLang="zh-TW" sz="3200" i="1" smtClean="0">
                <a:solidFill>
                  <a:schemeClr val="accent4"/>
                </a:solidFill>
              </a:rPr>
              <a:t>ta</a:t>
            </a:r>
            <a:endParaRPr lang="zh-TW" altLang="en-US" sz="3200" i="1">
              <a:solidFill>
                <a:schemeClr val="accent4"/>
              </a:solidFill>
            </a:endParaRPr>
          </a:p>
        </p:txBody>
      </p:sp>
      <p:sp>
        <p:nvSpPr>
          <p:cNvPr id="9" name="TextBox 8"/>
          <p:cNvSpPr txBox="1"/>
          <p:nvPr/>
        </p:nvSpPr>
        <p:spPr>
          <a:xfrm>
            <a:off x="7716129" y="327038"/>
            <a:ext cx="4288746" cy="1323439"/>
          </a:xfrm>
          <a:prstGeom prst="rect">
            <a:avLst/>
          </a:prstGeom>
          <a:noFill/>
          <a:ln>
            <a:solidFill>
              <a:schemeClr val="tx1"/>
            </a:solidFill>
          </a:ln>
        </p:spPr>
        <p:txBody>
          <a:bodyPr wrap="square" rtlCol="0">
            <a:spAutoFit/>
          </a:bodyPr>
          <a:lstStyle/>
          <a:p>
            <a:r>
              <a:rPr lang="en-US" altLang="zh-TW" sz="2000">
                <a:solidFill>
                  <a:schemeClr val="accent4"/>
                </a:solidFill>
              </a:rPr>
              <a:t>P</a:t>
            </a:r>
            <a:r>
              <a:rPr lang="en-US" altLang="zh-TW" sz="2000" baseline="-25000">
                <a:solidFill>
                  <a:schemeClr val="accent4"/>
                </a:solidFill>
              </a:rPr>
              <a:t>audio</a:t>
            </a:r>
            <a:r>
              <a:rPr lang="zh-TW" altLang="en-US" sz="2000" smtClean="0">
                <a:latin typeface="Times New Roman" panose="02020603050405020304" pitchFamily="18" charset="0"/>
                <a:ea typeface="標楷體" panose="03000509000000000000" pitchFamily="65" charset="-120"/>
                <a:cs typeface="Times New Roman" panose="02020603050405020304" pitchFamily="18" charset="0"/>
              </a:rPr>
              <a:t>為當 </a:t>
            </a:r>
            <a:r>
              <a:rPr lang="en-US" altLang="zh-TW" sz="2000">
                <a:latin typeface="Times New Roman" panose="02020603050405020304" pitchFamily="18" charset="0"/>
                <a:ea typeface="標楷體" panose="03000509000000000000" pitchFamily="65" charset="-120"/>
                <a:cs typeface="Times New Roman" panose="02020603050405020304" pitchFamily="18" charset="0"/>
              </a:rPr>
              <a:t>n </a:t>
            </a:r>
            <a:r>
              <a:rPr lang="zh-TW" altLang="en-US" sz="2000">
                <a:latin typeface="Times New Roman" panose="02020603050405020304" pitchFamily="18" charset="0"/>
                <a:ea typeface="標楷體" panose="03000509000000000000" pitchFamily="65" charset="-120"/>
                <a:cs typeface="Times New Roman" panose="02020603050405020304" pitchFamily="18" charset="0"/>
              </a:rPr>
              <a:t>為人</a:t>
            </a:r>
            <a:r>
              <a:rPr lang="zh-TW" altLang="en-US" sz="2000" smtClean="0">
                <a:latin typeface="Times New Roman" panose="02020603050405020304" pitchFamily="18" charset="0"/>
                <a:ea typeface="標楷體" panose="03000509000000000000" pitchFamily="65" charset="-120"/>
                <a:cs typeface="Times New Roman" panose="02020603050405020304" pitchFamily="18" charset="0"/>
              </a:rPr>
              <a:t>數</a:t>
            </a:r>
            <a:r>
              <a:rPr lang="zh-TW" altLang="zh-TW"/>
              <a:t>，</a:t>
            </a:r>
            <a:r>
              <a:rPr lang="zh-TW" altLang="en-US" sz="2000" smtClean="0">
                <a:latin typeface="Times New Roman" panose="02020603050405020304" pitchFamily="18" charset="0"/>
                <a:ea typeface="標楷體" panose="03000509000000000000" pitchFamily="65" charset="-120"/>
                <a:cs typeface="Times New Roman" panose="02020603050405020304" pitchFamily="18" charset="0"/>
              </a:rPr>
              <a:t>所</a:t>
            </a:r>
            <a:r>
              <a:rPr lang="zh-TW" altLang="en-US" sz="2000">
                <a:latin typeface="Times New Roman" panose="02020603050405020304" pitchFamily="18" charset="0"/>
                <a:ea typeface="標楷體" panose="03000509000000000000" pitchFamily="65" charset="-120"/>
                <a:cs typeface="Times New Roman" panose="02020603050405020304" pitchFamily="18" charset="0"/>
              </a:rPr>
              <a:t>需的封包數</a:t>
            </a:r>
            <a:r>
              <a:rPr lang="zh-TW" altLang="en-US" sz="2000" smtClean="0">
                <a:latin typeface="Times New Roman" panose="02020603050405020304" pitchFamily="18" charset="0"/>
                <a:ea typeface="標楷體" panose="03000509000000000000" pitchFamily="65" charset="-120"/>
                <a:cs typeface="Times New Roman" panose="02020603050405020304" pitchFamily="18" charset="0"/>
              </a:rPr>
              <a:t>量</a:t>
            </a:r>
            <a:endParaRPr lang="en-US" altLang="zh-TW" sz="2000" smtClean="0">
              <a:latin typeface="Times New Roman" panose="02020603050405020304" pitchFamily="18" charset="0"/>
              <a:ea typeface="標楷體" panose="03000509000000000000" pitchFamily="65" charset="-120"/>
              <a:cs typeface="Times New Roman" panose="02020603050405020304" pitchFamily="18" charset="0"/>
            </a:endParaRPr>
          </a:p>
          <a:p>
            <a:r>
              <a:rPr lang="en-US" altLang="zh-TW" sz="2000" i="1">
                <a:latin typeface="Times New Roman" panose="02020603050405020304" pitchFamily="18" charset="0"/>
                <a:ea typeface="標楷體" panose="03000509000000000000" pitchFamily="65" charset="-120"/>
                <a:cs typeface="Times New Roman" panose="02020603050405020304" pitchFamily="18" charset="0"/>
              </a:rPr>
              <a:t>t</a:t>
            </a:r>
            <a:r>
              <a:rPr lang="zh-TW" altLang="en-US" sz="2000" smtClean="0">
                <a:latin typeface="Times New Roman" panose="02020603050405020304" pitchFamily="18" charset="0"/>
                <a:ea typeface="標楷體" panose="03000509000000000000" pitchFamily="65" charset="-120"/>
                <a:cs typeface="Times New Roman" panose="02020603050405020304" pitchFamily="18" charset="0"/>
              </a:rPr>
              <a:t>為時間</a:t>
            </a:r>
            <a:endParaRPr lang="en-US" altLang="zh-TW" sz="2000" smtClean="0">
              <a:latin typeface="Times New Roman" panose="02020603050405020304" pitchFamily="18" charset="0"/>
              <a:ea typeface="標楷體" panose="03000509000000000000" pitchFamily="65" charset="-120"/>
              <a:cs typeface="Times New Roman" panose="02020603050405020304" pitchFamily="18" charset="0"/>
            </a:endParaRPr>
          </a:p>
          <a:p>
            <a:r>
              <a:rPr lang="en-US" altLang="zh-TW" sz="2000" i="1">
                <a:latin typeface="Times New Roman" panose="02020603050405020304" pitchFamily="18" charset="0"/>
                <a:ea typeface="標楷體" panose="03000509000000000000" pitchFamily="65" charset="-120"/>
                <a:cs typeface="Times New Roman" panose="02020603050405020304" pitchFamily="18" charset="0"/>
              </a:rPr>
              <a:t>a</a:t>
            </a:r>
            <a:r>
              <a:rPr lang="zh-TW" altLang="en-US" sz="2000" smtClean="0">
                <a:latin typeface="Times New Roman" panose="02020603050405020304" pitchFamily="18" charset="0"/>
                <a:ea typeface="標楷體" panose="03000509000000000000" pitchFamily="65" charset="-120"/>
                <a:cs typeface="Times New Roman" panose="02020603050405020304" pitchFamily="18" charset="0"/>
              </a:rPr>
              <a:t>為每秒封包數</a:t>
            </a:r>
            <a:endParaRPr lang="zh-TW" altLang="en-US" sz="200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12" name="TextBox 11"/>
          <p:cNvSpPr txBox="1"/>
          <p:nvPr/>
        </p:nvSpPr>
        <p:spPr>
          <a:xfrm>
            <a:off x="609600" y="1039237"/>
            <a:ext cx="6903720" cy="462292"/>
          </a:xfrm>
          <a:prstGeom prst="rect">
            <a:avLst/>
          </a:prstGeom>
          <a:solidFill>
            <a:srgbClr val="3A536D"/>
          </a:solidFill>
        </p:spPr>
        <p:txBody>
          <a:bodyPr wrap="square" rtlCol="0">
            <a:spAutoFit/>
          </a:bodyPr>
          <a:lstStyle/>
          <a:p>
            <a:r>
              <a:rPr lang="en-US" altLang="zh-TW" sz="2400" smtClean="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OMA</a:t>
            </a:r>
            <a:r>
              <a:rPr lang="zh-TW" altLang="en-US" sz="2400" smtClean="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 </a:t>
            </a:r>
            <a:r>
              <a:rPr lang="en-US" altLang="zh-TW" sz="240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PoC</a:t>
            </a:r>
            <a:r>
              <a:rPr lang="zh-TW" altLang="en-US" sz="240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 </a:t>
            </a:r>
            <a:r>
              <a:rPr lang="en-US" altLang="zh-TW" sz="240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a:t>
            </a:r>
            <a:r>
              <a:rPr lang="en-US" altLang="zh-TW" sz="2400" smtClean="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p.10)</a:t>
            </a:r>
            <a:r>
              <a:rPr lang="en-US" altLang="zh-TW" sz="240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 RTP </a:t>
            </a:r>
            <a:r>
              <a:rPr lang="zh-TW" altLang="en-US" sz="240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須經過 </a:t>
            </a:r>
            <a:r>
              <a:rPr lang="en-US" altLang="zh-TW" sz="240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Server</a:t>
            </a:r>
            <a:endParaRPr lang="zh-TW" altLang="en-US" sz="2400">
              <a:solidFill>
                <a:schemeClr val="bg1"/>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14" name="TextBox 13"/>
          <p:cNvSpPr txBox="1"/>
          <p:nvPr/>
        </p:nvSpPr>
        <p:spPr>
          <a:xfrm>
            <a:off x="3252780" y="3841599"/>
            <a:ext cx="7600950" cy="461665"/>
          </a:xfrm>
          <a:prstGeom prst="rect">
            <a:avLst/>
          </a:prstGeom>
          <a:solidFill>
            <a:srgbClr val="3A536D"/>
          </a:solidFill>
        </p:spPr>
        <p:txBody>
          <a:bodyPr wrap="square" rtlCol="0">
            <a:spAutoFit/>
          </a:bodyPr>
          <a:lstStyle/>
          <a:p>
            <a:r>
              <a:rPr lang="en-US" altLang="zh-TW" sz="2400" smtClean="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MPTT(p.15)</a:t>
            </a:r>
            <a:r>
              <a:rPr lang="en-US" altLang="zh-TW" sz="240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 RTP </a:t>
            </a:r>
            <a:r>
              <a:rPr lang="zh-TW" altLang="en-US" sz="240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不需經過 </a:t>
            </a:r>
            <a:r>
              <a:rPr lang="en-US" altLang="zh-TW" sz="240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Server </a:t>
            </a:r>
          </a:p>
        </p:txBody>
      </p:sp>
      <p:pic>
        <p:nvPicPr>
          <p:cNvPr id="5" name="Picture 4"/>
          <p:cNvPicPr>
            <a:picLocks noChangeAspect="1"/>
          </p:cNvPicPr>
          <p:nvPr/>
        </p:nvPicPr>
        <p:blipFill>
          <a:blip r:embed="rId3"/>
          <a:stretch>
            <a:fillRect/>
          </a:stretch>
        </p:blipFill>
        <p:spPr>
          <a:xfrm>
            <a:off x="2405062" y="1622292"/>
            <a:ext cx="8977641" cy="2045849"/>
          </a:xfrm>
          <a:prstGeom prst="roundRect">
            <a:avLst/>
          </a:prstGeom>
          <a:effectLst>
            <a:innerShdw blurRad="317500">
              <a:prstClr val="black"/>
            </a:innerShdw>
          </a:effectLst>
        </p:spPr>
      </p:pic>
      <p:sp>
        <p:nvSpPr>
          <p:cNvPr id="7" name="Rectangle 6"/>
          <p:cNvSpPr/>
          <p:nvPr/>
        </p:nvSpPr>
        <p:spPr>
          <a:xfrm>
            <a:off x="609600" y="3266207"/>
            <a:ext cx="2843049" cy="60658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3200" smtClean="0">
                <a:solidFill>
                  <a:schemeClr val="accent4"/>
                </a:solidFill>
              </a:rPr>
              <a:t>P</a:t>
            </a:r>
            <a:r>
              <a:rPr lang="en-US" altLang="zh-TW" sz="3200" baseline="-25000" smtClean="0">
                <a:solidFill>
                  <a:schemeClr val="accent4"/>
                </a:solidFill>
              </a:rPr>
              <a:t>audio</a:t>
            </a:r>
            <a:r>
              <a:rPr lang="en-US" altLang="zh-TW" sz="3200" smtClean="0">
                <a:solidFill>
                  <a:schemeClr val="accent4"/>
                </a:solidFill>
              </a:rPr>
              <a:t>=n</a:t>
            </a:r>
            <a:r>
              <a:rPr lang="en-US" altLang="zh-TW" sz="3200" i="1" smtClean="0">
                <a:solidFill>
                  <a:schemeClr val="accent4"/>
                </a:solidFill>
              </a:rPr>
              <a:t>ta</a:t>
            </a:r>
            <a:r>
              <a:rPr lang="en-US" altLang="zh-TW" sz="3200" smtClean="0">
                <a:solidFill>
                  <a:schemeClr val="accent4"/>
                </a:solidFill>
              </a:rPr>
              <a:t>=3</a:t>
            </a:r>
            <a:r>
              <a:rPr lang="en-US" altLang="zh-TW" sz="3200" i="1" smtClean="0">
                <a:solidFill>
                  <a:schemeClr val="accent4"/>
                </a:solidFill>
              </a:rPr>
              <a:t>ta</a:t>
            </a:r>
            <a:endParaRPr lang="zh-TW" altLang="en-US" sz="3200" i="1">
              <a:solidFill>
                <a:schemeClr val="accent4"/>
              </a:solidFill>
            </a:endParaRPr>
          </a:p>
        </p:txBody>
      </p:sp>
      <p:pic>
        <p:nvPicPr>
          <p:cNvPr id="6" name="Picture 5"/>
          <p:cNvPicPr>
            <a:picLocks noChangeAspect="1"/>
          </p:cNvPicPr>
          <p:nvPr/>
        </p:nvPicPr>
        <p:blipFill>
          <a:blip r:embed="rId4"/>
          <a:stretch>
            <a:fillRect/>
          </a:stretch>
        </p:blipFill>
        <p:spPr>
          <a:xfrm>
            <a:off x="609600" y="4433090"/>
            <a:ext cx="8521285" cy="2141273"/>
          </a:xfrm>
          <a:prstGeom prst="roundRect">
            <a:avLst/>
          </a:prstGeom>
          <a:effectLst>
            <a:innerShdw blurRad="317500">
              <a:prstClr val="black"/>
            </a:innerShdw>
          </a:effectLst>
        </p:spPr>
      </p:pic>
    </p:spTree>
    <p:extLst>
      <p:ext uri="{BB962C8B-B14F-4D97-AF65-F5344CB8AC3E}">
        <p14:creationId xmlns:p14="http://schemas.microsoft.com/office/powerpoint/2010/main" val="13354913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z="4800" dirty="0">
                <a:latin typeface="標楷體" panose="03000509000000000000" pitchFamily="65" charset="-120"/>
                <a:ea typeface="標楷體" panose="03000509000000000000" pitchFamily="65" charset="-120"/>
              </a:rPr>
              <a:t>系統功</a:t>
            </a:r>
            <a:r>
              <a:rPr lang="zh-TW" altLang="en-US" sz="4800" dirty="0" smtClean="0">
                <a:latin typeface="標楷體" panose="03000509000000000000" pitchFamily="65" charset="-120"/>
                <a:ea typeface="標楷體" panose="03000509000000000000" pitchFamily="65" charset="-120"/>
              </a:rPr>
              <a:t>能</a:t>
            </a:r>
            <a:r>
              <a:rPr lang="zh-TW" altLang="en-US" sz="4800" smtClean="0">
                <a:latin typeface="標楷體" panose="03000509000000000000" pitchFamily="65" charset="-120"/>
                <a:ea typeface="標楷體" panose="03000509000000000000" pitchFamily="65" charset="-120"/>
              </a:rPr>
              <a:t>比較</a:t>
            </a:r>
            <a:endParaRPr lang="zh-TW" altLang="en-US" sz="4800" dirty="0"/>
          </a:p>
        </p:txBody>
      </p:sp>
      <p:sp>
        <p:nvSpPr>
          <p:cNvPr id="30" name="TextBox 29"/>
          <p:cNvSpPr txBox="1"/>
          <p:nvPr/>
        </p:nvSpPr>
        <p:spPr>
          <a:xfrm>
            <a:off x="3069021" y="4036505"/>
            <a:ext cx="7600950" cy="461665"/>
          </a:xfrm>
          <a:prstGeom prst="rect">
            <a:avLst/>
          </a:prstGeom>
          <a:solidFill>
            <a:srgbClr val="3A536D"/>
          </a:solidFill>
        </p:spPr>
        <p:txBody>
          <a:bodyPr wrap="square" rtlCol="0">
            <a:spAutoFit/>
          </a:bodyPr>
          <a:lstStyle/>
          <a:p>
            <a:r>
              <a:rPr lang="en-US" altLang="zh-TW" sz="2400" smtClean="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 MPTT(p.15)</a:t>
            </a:r>
            <a:r>
              <a:rPr lang="zh-TW" altLang="en-US" sz="2400" smtClean="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 使</a:t>
            </a:r>
            <a:r>
              <a:rPr lang="zh-TW" altLang="en-US" sz="240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用者離開群組並不影響群組運作</a:t>
            </a:r>
          </a:p>
        </p:txBody>
      </p:sp>
      <p:sp>
        <p:nvSpPr>
          <p:cNvPr id="31" name="TextBox 30"/>
          <p:cNvSpPr txBox="1"/>
          <p:nvPr/>
        </p:nvSpPr>
        <p:spPr>
          <a:xfrm>
            <a:off x="609600" y="1039863"/>
            <a:ext cx="7757160" cy="461665"/>
          </a:xfrm>
          <a:prstGeom prst="rect">
            <a:avLst/>
          </a:prstGeom>
          <a:solidFill>
            <a:srgbClr val="3A536D"/>
          </a:solidFill>
        </p:spPr>
        <p:txBody>
          <a:bodyPr wrap="square" rtlCol="0">
            <a:spAutoFit/>
          </a:bodyPr>
          <a:lstStyle/>
          <a:p>
            <a:r>
              <a:rPr lang="en-US" altLang="zh-TW" sz="2400" smtClean="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 OMA</a:t>
            </a:r>
            <a:r>
              <a:rPr lang="zh-TW" altLang="en-US" sz="2400" smtClean="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 </a:t>
            </a:r>
            <a:r>
              <a:rPr lang="en-US" altLang="zh-TW" sz="240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PoC</a:t>
            </a:r>
            <a:r>
              <a:rPr lang="zh-TW" altLang="en-US" sz="240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 </a:t>
            </a:r>
            <a:r>
              <a:rPr lang="en-US" altLang="zh-TW" sz="240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a:t>
            </a:r>
            <a:r>
              <a:rPr lang="en-US" altLang="zh-TW" sz="2400" smtClean="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p.10)</a:t>
            </a:r>
            <a:r>
              <a:rPr lang="zh-TW" altLang="en-US" sz="2400" smtClean="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 建</a:t>
            </a:r>
            <a:r>
              <a:rPr lang="zh-TW" altLang="en-US" sz="240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立群組的使用者離開群組</a:t>
            </a:r>
            <a:r>
              <a:rPr lang="zh-TW" altLang="en-US" sz="2400" smtClean="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後群</a:t>
            </a:r>
            <a:r>
              <a:rPr lang="zh-TW" altLang="en-US" sz="240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組解散</a:t>
            </a:r>
          </a:p>
        </p:txBody>
      </p:sp>
      <p:sp>
        <p:nvSpPr>
          <p:cNvPr id="8" name="Rectangle 7"/>
          <p:cNvSpPr/>
          <p:nvPr/>
        </p:nvSpPr>
        <p:spPr>
          <a:xfrm>
            <a:off x="9051033" y="5442901"/>
            <a:ext cx="1764112" cy="54799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3200" smtClean="0">
                <a:solidFill>
                  <a:schemeClr val="accent4"/>
                </a:solidFill>
              </a:rPr>
              <a:t>P</a:t>
            </a:r>
            <a:r>
              <a:rPr lang="en-US" altLang="zh-TW" sz="3200" baseline="-25000" smtClean="0">
                <a:solidFill>
                  <a:schemeClr val="accent4"/>
                </a:solidFill>
              </a:rPr>
              <a:t>bye</a:t>
            </a:r>
            <a:r>
              <a:rPr lang="en-US" altLang="zh-TW" sz="3200" smtClean="0">
                <a:solidFill>
                  <a:schemeClr val="accent4"/>
                </a:solidFill>
              </a:rPr>
              <a:t>=2</a:t>
            </a:r>
            <a:endParaRPr lang="zh-TW" altLang="en-US" sz="3200">
              <a:solidFill>
                <a:schemeClr val="accent4"/>
              </a:solidFill>
            </a:endParaRPr>
          </a:p>
        </p:txBody>
      </p:sp>
      <p:sp>
        <p:nvSpPr>
          <p:cNvPr id="9" name="TextBox 8"/>
          <p:cNvSpPr txBox="1"/>
          <p:nvPr/>
        </p:nvSpPr>
        <p:spPr>
          <a:xfrm>
            <a:off x="7520152" y="393529"/>
            <a:ext cx="4272455" cy="400110"/>
          </a:xfrm>
          <a:prstGeom prst="rect">
            <a:avLst/>
          </a:prstGeom>
          <a:noFill/>
          <a:ln>
            <a:solidFill>
              <a:schemeClr val="tx1"/>
            </a:solidFill>
          </a:ln>
        </p:spPr>
        <p:txBody>
          <a:bodyPr wrap="square" rtlCol="0">
            <a:spAutoFit/>
          </a:bodyPr>
          <a:lstStyle/>
          <a:p>
            <a:r>
              <a:rPr lang="en-US" altLang="zh-TW" sz="2000">
                <a:solidFill>
                  <a:schemeClr val="accent4"/>
                </a:solidFill>
              </a:rPr>
              <a:t>P</a:t>
            </a:r>
            <a:r>
              <a:rPr lang="en-US" altLang="zh-TW" sz="2000" baseline="-25000">
                <a:solidFill>
                  <a:schemeClr val="accent4"/>
                </a:solidFill>
              </a:rPr>
              <a:t>bye</a:t>
            </a:r>
            <a:r>
              <a:rPr lang="zh-TW" altLang="en-US" sz="2000" smtClean="0">
                <a:latin typeface="Times New Roman" panose="02020603050405020304" pitchFamily="18" charset="0"/>
                <a:ea typeface="標楷體" panose="03000509000000000000" pitchFamily="65" charset="-120"/>
                <a:cs typeface="Times New Roman" panose="02020603050405020304" pitchFamily="18" charset="0"/>
              </a:rPr>
              <a:t>為當 </a:t>
            </a:r>
            <a:r>
              <a:rPr lang="en-US" altLang="zh-TW" sz="2000">
                <a:latin typeface="Times New Roman" panose="02020603050405020304" pitchFamily="18" charset="0"/>
                <a:ea typeface="標楷體" panose="03000509000000000000" pitchFamily="65" charset="-120"/>
                <a:cs typeface="Times New Roman" panose="02020603050405020304" pitchFamily="18" charset="0"/>
              </a:rPr>
              <a:t>n </a:t>
            </a:r>
            <a:r>
              <a:rPr lang="zh-TW" altLang="en-US" sz="2000">
                <a:latin typeface="Times New Roman" panose="02020603050405020304" pitchFamily="18" charset="0"/>
                <a:ea typeface="標楷體" panose="03000509000000000000" pitchFamily="65" charset="-120"/>
                <a:cs typeface="Times New Roman" panose="02020603050405020304" pitchFamily="18" charset="0"/>
              </a:rPr>
              <a:t>為人數</a:t>
            </a:r>
            <a:r>
              <a:rPr lang="en-US" altLang="zh-TW" sz="200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000">
                <a:latin typeface="Times New Roman" panose="02020603050405020304" pitchFamily="18" charset="0"/>
                <a:ea typeface="標楷體" panose="03000509000000000000" pitchFamily="65" charset="-120"/>
                <a:cs typeface="Times New Roman" panose="02020603050405020304" pitchFamily="18" charset="0"/>
              </a:rPr>
              <a:t>所需的封包數</a:t>
            </a:r>
            <a:r>
              <a:rPr lang="zh-TW" altLang="en-US" sz="2000" smtClean="0">
                <a:latin typeface="Times New Roman" panose="02020603050405020304" pitchFamily="18" charset="0"/>
                <a:ea typeface="標楷體" panose="03000509000000000000" pitchFamily="65" charset="-120"/>
                <a:cs typeface="Times New Roman" panose="02020603050405020304" pitchFamily="18" charset="0"/>
              </a:rPr>
              <a:t>量</a:t>
            </a:r>
            <a:endParaRPr lang="zh-TW" altLang="en-US" sz="200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7" name="Rectangle 6"/>
          <p:cNvSpPr/>
          <p:nvPr/>
        </p:nvSpPr>
        <p:spPr>
          <a:xfrm>
            <a:off x="609599" y="2786452"/>
            <a:ext cx="2459421" cy="4770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3200" smtClean="0">
                <a:solidFill>
                  <a:schemeClr val="accent4"/>
                </a:solidFill>
              </a:rPr>
              <a:t>P</a:t>
            </a:r>
            <a:r>
              <a:rPr lang="en-US" altLang="zh-TW" sz="3200" baseline="-25000" smtClean="0">
                <a:solidFill>
                  <a:schemeClr val="accent4"/>
                </a:solidFill>
              </a:rPr>
              <a:t>bye</a:t>
            </a:r>
            <a:r>
              <a:rPr lang="en-US" altLang="zh-TW" sz="3200" smtClean="0">
                <a:solidFill>
                  <a:schemeClr val="accent4"/>
                </a:solidFill>
              </a:rPr>
              <a:t>=2n=6</a:t>
            </a:r>
            <a:endParaRPr lang="zh-TW" altLang="en-US" sz="3200">
              <a:solidFill>
                <a:schemeClr val="accent4"/>
              </a:solidFill>
            </a:endParaRPr>
          </a:p>
        </p:txBody>
      </p:sp>
      <p:pic>
        <p:nvPicPr>
          <p:cNvPr id="5" name="Picture 4"/>
          <p:cNvPicPr>
            <a:picLocks noChangeAspect="1"/>
          </p:cNvPicPr>
          <p:nvPr/>
        </p:nvPicPr>
        <p:blipFill>
          <a:blip r:embed="rId3"/>
          <a:stretch>
            <a:fillRect/>
          </a:stretch>
        </p:blipFill>
        <p:spPr>
          <a:xfrm>
            <a:off x="3100551" y="1555683"/>
            <a:ext cx="8093623" cy="2396938"/>
          </a:xfrm>
          <a:prstGeom prst="roundRect">
            <a:avLst/>
          </a:prstGeom>
          <a:effectLst>
            <a:innerShdw blurRad="317500">
              <a:prstClr val="black"/>
            </a:innerShdw>
          </a:effectLst>
        </p:spPr>
      </p:pic>
      <p:pic>
        <p:nvPicPr>
          <p:cNvPr id="4" name="Picture 3"/>
          <p:cNvPicPr>
            <a:picLocks noChangeAspect="1"/>
          </p:cNvPicPr>
          <p:nvPr/>
        </p:nvPicPr>
        <p:blipFill>
          <a:blip r:embed="rId4"/>
          <a:stretch>
            <a:fillRect/>
          </a:stretch>
        </p:blipFill>
        <p:spPr>
          <a:xfrm>
            <a:off x="1585628" y="4658329"/>
            <a:ext cx="7234712" cy="2117137"/>
          </a:xfrm>
          <a:prstGeom prst="roundRect">
            <a:avLst/>
          </a:prstGeom>
          <a:effectLst>
            <a:innerShdw blurRad="317500">
              <a:prstClr val="black"/>
            </a:innerShdw>
          </a:effectLst>
        </p:spPr>
      </p:pic>
    </p:spTree>
    <p:extLst>
      <p:ext uri="{BB962C8B-B14F-4D97-AF65-F5344CB8AC3E}">
        <p14:creationId xmlns:p14="http://schemas.microsoft.com/office/powerpoint/2010/main" val="21724916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zh-TW" sz="4400">
                <a:latin typeface="標楷體" panose="03000509000000000000" pitchFamily="65" charset="-120"/>
                <a:ea typeface="標楷體" panose="03000509000000000000" pitchFamily="65" charset="-120"/>
              </a:rPr>
              <a:t>研</a:t>
            </a:r>
            <a:r>
              <a:rPr lang="zh-TW" altLang="zh-TW" sz="4400" smtClean="0">
                <a:latin typeface="標楷體" panose="03000509000000000000" pitchFamily="65" charset="-120"/>
                <a:ea typeface="標楷體" panose="03000509000000000000" pitchFamily="65" charset="-120"/>
              </a:rPr>
              <a:t>究</a:t>
            </a:r>
            <a:r>
              <a:rPr lang="zh-TW" altLang="en-US" sz="4400" smtClean="0">
                <a:latin typeface="標楷體" panose="03000509000000000000" pitchFamily="65" charset="-120"/>
                <a:ea typeface="標楷體" panose="03000509000000000000" pitchFamily="65" charset="-120"/>
              </a:rPr>
              <a:t>背景</a:t>
            </a:r>
            <a:endParaRPr lang="zh-TW" altLang="en-US" sz="4400"/>
          </a:p>
        </p:txBody>
      </p:sp>
      <p:sp>
        <p:nvSpPr>
          <p:cNvPr id="3" name="Text Placeholder 2"/>
          <p:cNvSpPr>
            <a:spLocks noGrp="1"/>
          </p:cNvSpPr>
          <p:nvPr>
            <p:ph type="body" idx="1"/>
          </p:nvPr>
        </p:nvSpPr>
        <p:spPr>
          <a:xfrm>
            <a:off x="773738" y="1541806"/>
            <a:ext cx="10972800" cy="4530724"/>
          </a:xfrm>
        </p:spPr>
        <p:txBody>
          <a:bodyPr/>
          <a:lstStyle/>
          <a:p>
            <a:pPr lvl="1">
              <a:lnSpc>
                <a:spcPct val="150000"/>
              </a:lnSpc>
              <a:buClr>
                <a:srgbClr val="0070C0"/>
              </a:buClr>
              <a:buSzPct val="100000"/>
              <a:buFont typeface="Wingdings" panose="05000000000000000000" pitchFamily="2" charset="2"/>
              <a:buChar char="p"/>
            </a:pPr>
            <a:r>
              <a:rPr lang="en-US" altLang="zh-TW" sz="2800" smtClean="0">
                <a:latin typeface="Times New Roman" panose="02020603050405020304" pitchFamily="18" charset="0"/>
                <a:ea typeface="標楷體" panose="03000509000000000000" pitchFamily="65" charset="-120"/>
                <a:cs typeface="Times New Roman" panose="02020603050405020304" pitchFamily="18" charset="0"/>
              </a:rPr>
              <a:t> OMA Push to talk over Celullar (PoC)</a:t>
            </a:r>
          </a:p>
          <a:p>
            <a:pPr marL="442913" lvl="1" indent="-95250">
              <a:lnSpc>
                <a:spcPct val="150000"/>
              </a:lnSpc>
              <a:buClr>
                <a:srgbClr val="0070C0"/>
              </a:buClr>
              <a:buSzPct val="100000"/>
              <a:buFont typeface="Wingdings" panose="05000000000000000000" pitchFamily="2" charset="2"/>
              <a:buChar char="Ø"/>
            </a:pPr>
            <a:r>
              <a:rPr lang="zh-TW" altLang="zh-TW" sz="24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工作原理類</a:t>
            </a:r>
            <a:r>
              <a:rPr lang="zh-TW" altLang="zh-TW" sz="2400" kern="120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似</a:t>
            </a:r>
            <a:r>
              <a:rPr lang="zh-TW" altLang="en-US" sz="2400" kern="120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 </a:t>
            </a:r>
            <a:r>
              <a:rPr lang="en-US" altLang="zh-TW" sz="2400" kern="120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Voice </a:t>
            </a:r>
            <a:r>
              <a:rPr lang="en-US" altLang="zh-TW" sz="24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o</a:t>
            </a:r>
            <a:r>
              <a:rPr lang="en-US" altLang="zh-TW" sz="2400" kern="120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ver IP (VoIP)</a:t>
            </a:r>
            <a:endParaRPr lang="en-US" altLang="zh-TW" sz="2400" smtClean="0">
              <a:latin typeface="Times New Roman" panose="02020603050405020304" pitchFamily="18" charset="0"/>
              <a:ea typeface="標楷體" panose="03000509000000000000" pitchFamily="65" charset="-120"/>
              <a:cs typeface="Times New Roman" panose="02020603050405020304" pitchFamily="18" charset="0"/>
            </a:endParaRPr>
          </a:p>
          <a:p>
            <a:pPr lvl="1">
              <a:lnSpc>
                <a:spcPct val="150000"/>
              </a:lnSpc>
              <a:buClr>
                <a:srgbClr val="0070C0"/>
              </a:buClr>
              <a:buSzPct val="100000"/>
              <a:buFont typeface="Wingdings" panose="05000000000000000000" pitchFamily="2" charset="2"/>
              <a:buChar char="p"/>
            </a:pPr>
            <a:r>
              <a:rPr lang="en-US" altLang="zh-TW" sz="2800" smtClean="0">
                <a:latin typeface="Times New Roman" panose="02020603050405020304" pitchFamily="18" charset="0"/>
                <a:ea typeface="標楷體" panose="03000509000000000000" pitchFamily="65" charset="-120"/>
                <a:cs typeface="Times New Roman" panose="02020603050405020304" pitchFamily="18" charset="0"/>
              </a:rPr>
              <a:t> Session</a:t>
            </a:r>
            <a:r>
              <a:rPr lang="en-US" altLang="zh-TW" sz="2800">
                <a:latin typeface="Times New Roman" panose="02020603050405020304" pitchFamily="18" charset="0"/>
                <a:ea typeface="標楷體" panose="03000509000000000000" pitchFamily="65" charset="-120"/>
                <a:cs typeface="Times New Roman" panose="02020603050405020304" pitchFamily="18" charset="0"/>
              </a:rPr>
              <a:t> Initiation Protocol (SIP</a:t>
            </a:r>
            <a:r>
              <a:rPr lang="en-US" altLang="zh-TW" sz="2800" smtClean="0">
                <a:latin typeface="Times New Roman" panose="02020603050405020304" pitchFamily="18" charset="0"/>
                <a:ea typeface="標楷體" panose="03000509000000000000" pitchFamily="65" charset="-120"/>
                <a:cs typeface="Times New Roman" panose="02020603050405020304" pitchFamily="18" charset="0"/>
              </a:rPr>
              <a:t>)</a:t>
            </a:r>
          </a:p>
          <a:p>
            <a:pPr marL="442913" lvl="1" indent="-95250">
              <a:lnSpc>
                <a:spcPct val="150000"/>
              </a:lnSpc>
              <a:buClr>
                <a:srgbClr val="0070C0"/>
              </a:buClr>
              <a:buSzPct val="100000"/>
              <a:buFont typeface="Wingdings" panose="05000000000000000000" pitchFamily="2" charset="2"/>
              <a:buChar char="Ø"/>
            </a:pPr>
            <a:r>
              <a:rPr lang="zh-TW" altLang="en-US" sz="2400" smtClean="0">
                <a:latin typeface="Times New Roman" panose="02020603050405020304" pitchFamily="18" charset="0"/>
                <a:ea typeface="標楷體" panose="03000509000000000000" pitchFamily="65" charset="-120"/>
                <a:cs typeface="Times New Roman" panose="02020603050405020304" pitchFamily="18" charset="0"/>
              </a:rPr>
              <a:t> </a:t>
            </a:r>
            <a:r>
              <a:rPr lang="en-US" altLang="zh-TW" sz="2400" smtClean="0">
                <a:latin typeface="Times New Roman" panose="02020603050405020304" pitchFamily="18" charset="0"/>
                <a:ea typeface="標楷體" panose="03000509000000000000" pitchFamily="65" charset="-120"/>
                <a:cs typeface="Times New Roman" panose="02020603050405020304" pitchFamily="18" charset="0"/>
              </a:rPr>
              <a:t>Session </a:t>
            </a:r>
            <a:r>
              <a:rPr lang="zh-TW" altLang="zh-TW" sz="2400" kern="120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建</a:t>
            </a:r>
            <a:r>
              <a:rPr lang="zh-TW" altLang="zh-TW" sz="24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立、修改及終</a:t>
            </a:r>
            <a:r>
              <a:rPr lang="zh-TW" altLang="zh-TW" sz="2400" kern="120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止</a:t>
            </a:r>
            <a:endParaRPr lang="en-US" altLang="zh-TW" sz="2400" kern="120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p>
            <a:pPr lvl="1">
              <a:lnSpc>
                <a:spcPct val="150000"/>
              </a:lnSpc>
              <a:buClr>
                <a:srgbClr val="0070C0"/>
              </a:buClr>
              <a:buSzPct val="100000"/>
              <a:buFont typeface="Wingdings" panose="05000000000000000000" pitchFamily="2" charset="2"/>
              <a:buChar char="p"/>
            </a:pPr>
            <a:r>
              <a:rPr lang="zh-TW" altLang="en-US" sz="2800" smtClean="0">
                <a:latin typeface="Times New Roman" panose="02020603050405020304" pitchFamily="18" charset="0"/>
                <a:ea typeface="標楷體" panose="03000509000000000000" pitchFamily="65" charset="-120"/>
                <a:cs typeface="Times New Roman" panose="02020603050405020304" pitchFamily="18" charset="0"/>
              </a:rPr>
              <a:t> </a:t>
            </a:r>
            <a:r>
              <a:rPr lang="en-US" altLang="zh-TW" sz="2800" smtClean="0">
                <a:latin typeface="Times New Roman" panose="02020603050405020304" pitchFamily="18" charset="0"/>
                <a:ea typeface="標楷體" panose="03000509000000000000" pitchFamily="65" charset="-120"/>
                <a:cs typeface="Times New Roman" panose="02020603050405020304" pitchFamily="18" charset="0"/>
              </a:rPr>
              <a:t>OMA Talk </a:t>
            </a:r>
            <a:r>
              <a:rPr lang="en-US" altLang="zh-TW" sz="2800">
                <a:latin typeface="Times New Roman" panose="02020603050405020304" pitchFamily="18" charset="0"/>
                <a:ea typeface="標楷體" panose="03000509000000000000" pitchFamily="65" charset="-120"/>
                <a:cs typeface="Times New Roman" panose="02020603050405020304" pitchFamily="18" charset="0"/>
              </a:rPr>
              <a:t>B</a:t>
            </a:r>
            <a:r>
              <a:rPr lang="en-US" altLang="zh-TW" sz="2800" smtClean="0">
                <a:latin typeface="Times New Roman" panose="02020603050405020304" pitchFamily="18" charset="0"/>
                <a:ea typeface="標楷體" panose="03000509000000000000" pitchFamily="65" charset="-120"/>
                <a:cs typeface="Times New Roman" panose="02020603050405020304" pitchFamily="18" charset="0"/>
              </a:rPr>
              <a:t>urst </a:t>
            </a:r>
            <a:r>
              <a:rPr lang="en-US" altLang="zh-TW" sz="2800">
                <a:latin typeface="Times New Roman" panose="02020603050405020304" pitchFamily="18" charset="0"/>
                <a:ea typeface="標楷體" panose="03000509000000000000" pitchFamily="65" charset="-120"/>
                <a:cs typeface="Times New Roman" panose="02020603050405020304" pitchFamily="18" charset="0"/>
              </a:rPr>
              <a:t>Control Protocol (TBCP</a:t>
            </a:r>
            <a:r>
              <a:rPr lang="en-US" altLang="zh-TW" sz="2800" smtClean="0">
                <a:latin typeface="Times New Roman" panose="02020603050405020304" pitchFamily="18" charset="0"/>
                <a:ea typeface="標楷體" panose="03000509000000000000" pitchFamily="65" charset="-120"/>
                <a:cs typeface="Times New Roman" panose="02020603050405020304" pitchFamily="18" charset="0"/>
              </a:rPr>
              <a:t>)</a:t>
            </a:r>
          </a:p>
          <a:p>
            <a:pPr marL="442913" lvl="1" indent="-95250">
              <a:lnSpc>
                <a:spcPct val="150000"/>
              </a:lnSpc>
              <a:buClr>
                <a:srgbClr val="0070C0"/>
              </a:buClr>
              <a:buSzPct val="100000"/>
              <a:buFont typeface="Wingdings" panose="05000000000000000000" pitchFamily="2" charset="2"/>
              <a:buChar char="Ø"/>
            </a:pPr>
            <a:r>
              <a:rPr lang="zh-TW" altLang="en-US" sz="2400" smtClean="0">
                <a:latin typeface="Times New Roman" panose="02020603050405020304" pitchFamily="18" charset="0"/>
                <a:ea typeface="標楷體" panose="03000509000000000000" pitchFamily="65" charset="-120"/>
                <a:cs typeface="Times New Roman" panose="02020603050405020304" pitchFamily="18" charset="0"/>
              </a:rPr>
              <a:t> 發話權控制</a:t>
            </a:r>
            <a:endParaRPr lang="zh-TW" altLang="en-US" sz="240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4" name="TextBox 3"/>
          <p:cNvSpPr txBox="1"/>
          <p:nvPr/>
        </p:nvSpPr>
        <p:spPr>
          <a:xfrm>
            <a:off x="7957013" y="401981"/>
            <a:ext cx="3975158" cy="1631216"/>
          </a:xfrm>
          <a:prstGeom prst="rect">
            <a:avLst/>
          </a:prstGeom>
          <a:noFill/>
          <a:ln>
            <a:solidFill>
              <a:schemeClr val="tx1"/>
            </a:solidFill>
          </a:ln>
        </p:spPr>
        <p:txBody>
          <a:bodyPr wrap="square" rtlCol="0">
            <a:spAutoFit/>
          </a:bodyPr>
          <a:lstStyle/>
          <a:p>
            <a:r>
              <a:rPr lang="en-US" altLang="zh-TW" sz="2000" dirty="0" smtClean="0">
                <a:latin typeface="Times New Roman" panose="02020603050405020304" pitchFamily="18" charset="0"/>
                <a:ea typeface="標楷體" panose="03000509000000000000" pitchFamily="65" charset="-120"/>
                <a:cs typeface="Times New Roman" panose="02020603050405020304" pitchFamily="18" charset="0"/>
              </a:rPr>
              <a:t>Push to  Talk </a:t>
            </a:r>
            <a:r>
              <a:rPr lang="en-US" altLang="zh-TW" sz="2000" dirty="0">
                <a:latin typeface="Times New Roman" panose="02020603050405020304" pitchFamily="18" charset="0"/>
                <a:ea typeface="標楷體" panose="03000509000000000000" pitchFamily="65" charset="-120"/>
                <a:cs typeface="Times New Roman" panose="02020603050405020304" pitchFamily="18" charset="0"/>
              </a:rPr>
              <a:t>over </a:t>
            </a:r>
            <a:r>
              <a:rPr lang="en-US" altLang="zh-TW" sz="2000" dirty="0" smtClean="0">
                <a:latin typeface="Times New Roman" panose="02020603050405020304" pitchFamily="18" charset="0"/>
                <a:ea typeface="標楷體" panose="03000509000000000000" pitchFamily="65" charset="-120"/>
                <a:cs typeface="Times New Roman" panose="02020603050405020304" pitchFamily="18" charset="0"/>
              </a:rPr>
              <a:t>Cellular </a:t>
            </a:r>
            <a:r>
              <a:rPr lang="en-US" altLang="zh-TW" sz="2000" dirty="0">
                <a:latin typeface="Times New Roman" panose="02020603050405020304" pitchFamily="18" charset="0"/>
                <a:ea typeface="標楷體" panose="03000509000000000000" pitchFamily="65" charset="-120"/>
                <a:cs typeface="Times New Roman" panose="02020603050405020304" pitchFamily="18" charset="0"/>
              </a:rPr>
              <a:t>(</a:t>
            </a:r>
            <a:r>
              <a:rPr lang="en-US" altLang="zh-TW" sz="2000" dirty="0" err="1" smtClean="0">
                <a:latin typeface="Times New Roman" panose="02020603050405020304" pitchFamily="18" charset="0"/>
                <a:ea typeface="標楷體" panose="03000509000000000000" pitchFamily="65" charset="-120"/>
                <a:cs typeface="Times New Roman" panose="02020603050405020304" pitchFamily="18" charset="0"/>
              </a:rPr>
              <a:t>PoC</a:t>
            </a:r>
            <a:r>
              <a:rPr lang="en-US" altLang="zh-TW" sz="2000" dirty="0" smtClean="0">
                <a:latin typeface="Times New Roman" panose="02020603050405020304" pitchFamily="18" charset="0"/>
                <a:ea typeface="標楷體" panose="03000509000000000000" pitchFamily="65" charset="-120"/>
                <a:cs typeface="Times New Roman" panose="02020603050405020304" pitchFamily="18" charset="0"/>
              </a:rPr>
              <a:t>)</a:t>
            </a:r>
          </a:p>
          <a:p>
            <a:r>
              <a:rPr lang="zh-TW" altLang="en-US" sz="2000" dirty="0" smtClean="0">
                <a:latin typeface="Times New Roman" panose="02020603050405020304" pitchFamily="18" charset="0"/>
                <a:ea typeface="標楷體" panose="03000509000000000000" pitchFamily="65" charset="-120"/>
                <a:cs typeface="Times New Roman" panose="02020603050405020304" pitchFamily="18" charset="0"/>
              </a:rPr>
              <a:t>國際標準組織</a:t>
            </a:r>
            <a:r>
              <a:rPr lang="zh-TW" altLang="en-US" sz="2000" dirty="0">
                <a:latin typeface="Times New Roman" panose="02020603050405020304" pitchFamily="18" charset="0"/>
                <a:ea typeface="標楷體" panose="03000509000000000000" pitchFamily="65" charset="-120"/>
                <a:cs typeface="Times New Roman" panose="02020603050405020304" pitchFamily="18" charset="0"/>
              </a:rPr>
              <a:t>開</a:t>
            </a:r>
            <a:r>
              <a:rPr lang="zh-TW" altLang="en-US" sz="2000" dirty="0" smtClean="0">
                <a:latin typeface="Times New Roman" panose="02020603050405020304" pitchFamily="18" charset="0"/>
                <a:ea typeface="標楷體" panose="03000509000000000000" pitchFamily="65" charset="-120"/>
                <a:cs typeface="Times New Roman" panose="02020603050405020304" pitchFamily="18" charset="0"/>
              </a:rPr>
              <a:t>放行動聯盟</a:t>
            </a:r>
            <a:r>
              <a:rPr lang="en-US" altLang="zh-TW" sz="2000" smtClean="0">
                <a:latin typeface="Times New Roman" panose="02020603050405020304" pitchFamily="18" charset="0"/>
                <a:ea typeface="標楷體" panose="03000509000000000000" pitchFamily="65" charset="-120"/>
                <a:cs typeface="Times New Roman" panose="02020603050405020304" pitchFamily="18" charset="0"/>
              </a:rPr>
              <a:t>(OMA)</a:t>
            </a:r>
          </a:p>
          <a:p>
            <a:r>
              <a:rPr lang="en-US" altLang="zh-TW" sz="2000">
                <a:latin typeface="Times New Roman" panose="02020603050405020304" pitchFamily="18" charset="0"/>
                <a:ea typeface="標楷體" panose="03000509000000000000" pitchFamily="65" charset="-120"/>
                <a:cs typeface="Times New Roman" panose="02020603050405020304" pitchFamily="18" charset="0"/>
              </a:rPr>
              <a:t>Voice over </a:t>
            </a:r>
            <a:r>
              <a:rPr lang="en-US" altLang="zh-TW" sz="2000" smtClean="0">
                <a:latin typeface="Times New Roman" panose="02020603050405020304" pitchFamily="18" charset="0"/>
                <a:ea typeface="標楷體" panose="03000509000000000000" pitchFamily="65" charset="-120"/>
                <a:cs typeface="Times New Roman" panose="02020603050405020304" pitchFamily="18" charset="0"/>
              </a:rPr>
              <a:t>IP </a:t>
            </a:r>
            <a:r>
              <a:rPr lang="en-US" altLang="zh-TW" sz="2000">
                <a:latin typeface="Times New Roman" panose="02020603050405020304" pitchFamily="18" charset="0"/>
                <a:ea typeface="標楷體" panose="03000509000000000000" pitchFamily="65" charset="-120"/>
                <a:cs typeface="Times New Roman" panose="02020603050405020304" pitchFamily="18" charset="0"/>
              </a:rPr>
              <a:t>(VoIP)</a:t>
            </a:r>
          </a:p>
          <a:p>
            <a:r>
              <a:rPr lang="en-US" altLang="zh-TW" sz="2000" smtClean="0">
                <a:latin typeface="Times New Roman" panose="02020603050405020304" pitchFamily="18" charset="0"/>
                <a:ea typeface="標楷體" panose="03000509000000000000" pitchFamily="65" charset="-120"/>
                <a:cs typeface="Times New Roman" panose="02020603050405020304" pitchFamily="18" charset="0"/>
              </a:rPr>
              <a:t>Session</a:t>
            </a:r>
            <a:r>
              <a:rPr lang="en-US" altLang="zh-TW" sz="2000">
                <a:latin typeface="Times New Roman" panose="02020603050405020304" pitchFamily="18" charset="0"/>
                <a:ea typeface="標楷體" panose="03000509000000000000" pitchFamily="65" charset="-120"/>
                <a:cs typeface="Times New Roman" panose="02020603050405020304" pitchFamily="18" charset="0"/>
              </a:rPr>
              <a:t> Initiation Protocol (SIP)</a:t>
            </a:r>
          </a:p>
          <a:p>
            <a:r>
              <a:rPr lang="en-US" altLang="zh-TW" sz="2000">
                <a:latin typeface="Times New Roman" panose="02020603050405020304" pitchFamily="18" charset="0"/>
                <a:ea typeface="標楷體" panose="03000509000000000000" pitchFamily="65" charset="-120"/>
                <a:cs typeface="Times New Roman" panose="02020603050405020304" pitchFamily="18" charset="0"/>
              </a:rPr>
              <a:t>Talk Burst Control Protocol (TBCP</a:t>
            </a:r>
            <a:r>
              <a:rPr lang="en-US" altLang="zh-TW" sz="2000" smtClean="0">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sz="2000">
              <a:latin typeface="Times New Roman" panose="02020603050405020304" pitchFamily="18" charset="0"/>
              <a:ea typeface="標楷體" panose="03000509000000000000" pitchFamily="65" charset="-120"/>
              <a:cs typeface="Times New Roman" panose="02020603050405020304" pitchFamily="18" charset="0"/>
            </a:endParaRPr>
          </a:p>
        </p:txBody>
      </p:sp>
    </p:spTree>
    <p:extLst>
      <p:ext uri="{BB962C8B-B14F-4D97-AF65-F5344CB8AC3E}">
        <p14:creationId xmlns:p14="http://schemas.microsoft.com/office/powerpoint/2010/main" val="279191188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z="4800" dirty="0">
                <a:latin typeface="標楷體" panose="03000509000000000000" pitchFamily="65" charset="-120"/>
                <a:ea typeface="標楷體" panose="03000509000000000000" pitchFamily="65" charset="-120"/>
              </a:rPr>
              <a:t>系統功</a:t>
            </a:r>
            <a:r>
              <a:rPr lang="zh-TW" altLang="en-US" sz="4800" dirty="0" smtClean="0">
                <a:latin typeface="標楷體" panose="03000509000000000000" pitchFamily="65" charset="-120"/>
                <a:ea typeface="標楷體" panose="03000509000000000000" pitchFamily="65" charset="-120"/>
              </a:rPr>
              <a:t>能比較</a:t>
            </a:r>
            <a:endParaRPr lang="zh-TW" altLang="en-US" sz="4800" dirty="0"/>
          </a:p>
        </p:txBody>
      </p:sp>
      <p:graphicFrame>
        <p:nvGraphicFramePr>
          <p:cNvPr id="5" name="Table 4"/>
          <p:cNvGraphicFramePr>
            <a:graphicFrameLocks noGrp="1"/>
          </p:cNvGraphicFramePr>
          <p:nvPr>
            <p:extLst/>
          </p:nvPr>
        </p:nvGraphicFramePr>
        <p:xfrm>
          <a:off x="485883" y="1164564"/>
          <a:ext cx="11220234" cy="5150471"/>
        </p:xfrm>
        <a:graphic>
          <a:graphicData uri="http://schemas.openxmlformats.org/drawingml/2006/table">
            <a:tbl>
              <a:tblPr firstRow="1" bandRow="1">
                <a:tableStyleId>{5C22544A-7EE6-4342-B048-85BDC9FD1C3A}</a:tableStyleId>
              </a:tblPr>
              <a:tblGrid>
                <a:gridCol w="5610117">
                  <a:extLst>
                    <a:ext uri="{9D8B030D-6E8A-4147-A177-3AD203B41FA5}">
                      <a16:colId xmlns:a16="http://schemas.microsoft.com/office/drawing/2014/main" xmlns="" val="2583291314"/>
                    </a:ext>
                  </a:extLst>
                </a:gridCol>
                <a:gridCol w="5610117">
                  <a:extLst>
                    <a:ext uri="{9D8B030D-6E8A-4147-A177-3AD203B41FA5}">
                      <a16:colId xmlns:a16="http://schemas.microsoft.com/office/drawing/2014/main" xmlns="" val="2487771460"/>
                    </a:ext>
                  </a:extLst>
                </a:gridCol>
              </a:tblGrid>
              <a:tr h="588834">
                <a:tc>
                  <a:txBody>
                    <a:bodyPr/>
                    <a:lstStyle/>
                    <a:p>
                      <a:pPr algn="ctr"/>
                      <a:r>
                        <a:rPr lang="en-US" altLang="zh-TW" sz="2600" smtClean="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OMA</a:t>
                      </a:r>
                      <a:r>
                        <a:rPr lang="zh-TW" altLang="en-US" sz="2600" smtClean="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 </a:t>
                      </a:r>
                      <a:r>
                        <a:rPr lang="en-US" altLang="zh-TW" sz="2600" smtClean="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PoC</a:t>
                      </a:r>
                      <a:r>
                        <a:rPr lang="zh-TW" altLang="en-US" sz="2600" smtClean="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 </a:t>
                      </a:r>
                      <a:r>
                        <a:rPr lang="en-US" altLang="zh-TW" sz="2600" smtClean="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(p.9)</a:t>
                      </a:r>
                      <a:endParaRPr lang="zh-TW" altLang="en-US" sz="2600">
                        <a:solidFill>
                          <a:schemeClr val="bg1"/>
                        </a:solidFill>
                        <a:latin typeface="Times New Roman" panose="02020603050405020304" pitchFamily="18" charset="0"/>
                        <a:ea typeface="標楷體" panose="03000509000000000000" pitchFamily="65" charset="-120"/>
                        <a:cs typeface="Times New Roman" panose="02020603050405020304" pitchFamily="18" charset="0"/>
                      </a:endParaRPr>
                    </a:p>
                  </a:txBody>
                  <a:tcPr/>
                </a:tc>
                <a:tc>
                  <a:txBody>
                    <a:bodyPr/>
                    <a:lstStyle/>
                    <a:p>
                      <a:pPr algn="ctr"/>
                      <a:r>
                        <a:rPr lang="en-US" altLang="zh-TW" sz="2600" smtClean="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MPTT(p.15)</a:t>
                      </a:r>
                      <a:endParaRPr lang="zh-TW" altLang="en-US" sz="2600">
                        <a:solidFill>
                          <a:schemeClr val="bg1"/>
                        </a:solidFill>
                        <a:latin typeface="Times New Roman" panose="02020603050405020304" pitchFamily="18" charset="0"/>
                        <a:ea typeface="標楷體" panose="03000509000000000000" pitchFamily="65" charset="-120"/>
                        <a:cs typeface="Times New Roman" panose="02020603050405020304" pitchFamily="18" charset="0"/>
                      </a:endParaRPr>
                    </a:p>
                  </a:txBody>
                  <a:tcPr/>
                </a:tc>
                <a:extLst>
                  <a:ext uri="{0D108BD9-81ED-4DB2-BD59-A6C34878D82A}">
                    <a16:rowId xmlns:a16="http://schemas.microsoft.com/office/drawing/2014/main" xmlns="" val="526232808"/>
                  </a:ext>
                </a:extLst>
              </a:tr>
              <a:tr h="657573">
                <a:tc>
                  <a:txBody>
                    <a:bodyPr/>
                    <a:lstStyle/>
                    <a:p>
                      <a:pPr algn="ctr"/>
                      <a:r>
                        <a:rPr lang="zh-TW" altLang="en-US" sz="260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按下 </a:t>
                      </a:r>
                      <a:r>
                        <a:rPr lang="en-US" altLang="zh-TW" sz="260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PoC </a:t>
                      </a:r>
                      <a:r>
                        <a:rPr lang="zh-TW" altLang="en-US" sz="260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按鈕才邀請群組成員加入</a:t>
                      </a:r>
                      <a:endParaRPr lang="zh-TW" altLang="en-US" sz="260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txBody>
                  <a:tcPr/>
                </a:tc>
                <a:tc>
                  <a:txBody>
                    <a:bodyPr/>
                    <a:lstStyle/>
                    <a:p>
                      <a:pPr algn="ctr"/>
                      <a:r>
                        <a:rPr lang="zh-TW" altLang="en-US" sz="260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事先邀請群組成員建立群組 </a:t>
                      </a:r>
                      <a:endParaRPr lang="zh-TW" altLang="en-US" sz="260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txBody>
                  <a:tcPr/>
                </a:tc>
                <a:extLst>
                  <a:ext uri="{0D108BD9-81ED-4DB2-BD59-A6C34878D82A}">
                    <a16:rowId xmlns:a16="http://schemas.microsoft.com/office/drawing/2014/main" xmlns="" val="1664966066"/>
                  </a:ext>
                </a:extLst>
              </a:tr>
              <a:tr h="588834">
                <a:tc>
                  <a:txBody>
                    <a:bodyPr/>
                    <a:lstStyle/>
                    <a:p>
                      <a:pPr algn="ctr"/>
                      <a:r>
                        <a:rPr lang="zh-TW" altLang="en-US" sz="260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由使用者送出邀請</a:t>
                      </a:r>
                      <a:r>
                        <a:rPr lang="en-US" altLang="zh-TW" sz="260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 </a:t>
                      </a:r>
                      <a:endParaRPr lang="zh-TW" altLang="en-US" sz="260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60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由</a:t>
                      </a:r>
                      <a:r>
                        <a:rPr lang="en-US" altLang="zh-TW" sz="260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Server</a:t>
                      </a:r>
                      <a:r>
                        <a:rPr lang="zh-TW" altLang="en-US" sz="260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送出邀請</a:t>
                      </a:r>
                    </a:p>
                  </a:txBody>
                  <a:tcPr/>
                </a:tc>
                <a:extLst>
                  <a:ext uri="{0D108BD9-81ED-4DB2-BD59-A6C34878D82A}">
                    <a16:rowId xmlns:a16="http://schemas.microsoft.com/office/drawing/2014/main" xmlns="" val="3232297818"/>
                  </a:ext>
                </a:extLst>
              </a:tr>
              <a:tr h="664808">
                <a:tc>
                  <a:txBody>
                    <a:bodyPr/>
                    <a:lstStyle/>
                    <a:p>
                      <a:pPr algn="ctr"/>
                      <a:r>
                        <a:rPr lang="en-US" altLang="zh-TW" sz="260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RTCP </a:t>
                      </a:r>
                      <a:r>
                        <a:rPr lang="zh-TW" altLang="en-US" sz="260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傳送 </a:t>
                      </a:r>
                      <a:r>
                        <a:rPr lang="en-US" altLang="zh-TW" sz="260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TBCP</a:t>
                      </a:r>
                      <a:r>
                        <a:rPr lang="zh-TW" altLang="en-US" sz="260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 </a:t>
                      </a:r>
                      <a:r>
                        <a:rPr lang="en-US" altLang="zh-TW" sz="260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Floor </a:t>
                      </a:r>
                      <a:endParaRPr lang="zh-TW" altLang="en-US" sz="260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260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SIP </a:t>
                      </a:r>
                      <a:r>
                        <a:rPr lang="zh-TW" altLang="en-US" sz="260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傳送 </a:t>
                      </a:r>
                      <a:r>
                        <a:rPr lang="en-US" altLang="zh-TW" sz="260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Floor </a:t>
                      </a:r>
                      <a:endParaRPr lang="zh-TW" altLang="en-US" sz="260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txBody>
                  <a:tcPr/>
                </a:tc>
                <a:extLst>
                  <a:ext uri="{0D108BD9-81ED-4DB2-BD59-A6C34878D82A}">
                    <a16:rowId xmlns:a16="http://schemas.microsoft.com/office/drawing/2014/main" xmlns="" val="4247178258"/>
                  </a:ext>
                </a:extLst>
              </a:tr>
              <a:tr h="588834">
                <a:tc>
                  <a:txBody>
                    <a:bodyPr/>
                    <a:lstStyle/>
                    <a:p>
                      <a:pPr algn="ctr"/>
                      <a:r>
                        <a:rPr lang="en-US" altLang="zh-TW" sz="260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TBCP Floor </a:t>
                      </a:r>
                      <a:r>
                        <a:rPr lang="zh-TW" altLang="en-US" sz="260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為 </a:t>
                      </a:r>
                      <a:r>
                        <a:rPr lang="en-US" altLang="zh-TW" sz="260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Unicast </a:t>
                      </a:r>
                      <a:r>
                        <a:rPr lang="zh-TW" altLang="en-US" sz="260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傳送 </a:t>
                      </a:r>
                      <a:endParaRPr lang="zh-TW" altLang="en-US" sz="260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260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Floor </a:t>
                      </a:r>
                      <a:r>
                        <a:rPr lang="zh-TW" altLang="en-US" sz="260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為 </a:t>
                      </a:r>
                      <a:r>
                        <a:rPr lang="en-US" altLang="zh-TW" sz="260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Multicast</a:t>
                      </a:r>
                      <a:r>
                        <a:rPr lang="en-US" altLang="zh-TW" sz="2600" baseline="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 </a:t>
                      </a:r>
                      <a:r>
                        <a:rPr lang="zh-TW" altLang="en-US" sz="2600" baseline="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傳送 </a:t>
                      </a:r>
                      <a:endParaRPr lang="zh-TW" altLang="en-US" sz="260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txBody>
                  <a:tcPr/>
                </a:tc>
                <a:extLst>
                  <a:ext uri="{0D108BD9-81ED-4DB2-BD59-A6C34878D82A}">
                    <a16:rowId xmlns:a16="http://schemas.microsoft.com/office/drawing/2014/main" xmlns="" val="3080168307"/>
                  </a:ext>
                </a:extLst>
              </a:tr>
              <a:tr h="58883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260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RTP </a:t>
                      </a:r>
                      <a:r>
                        <a:rPr lang="zh-TW" altLang="en-US" sz="260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為 </a:t>
                      </a:r>
                      <a:r>
                        <a:rPr lang="en-US" altLang="zh-TW" sz="260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Unicast </a:t>
                      </a:r>
                      <a:r>
                        <a:rPr lang="zh-TW" altLang="en-US" sz="260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傳送 </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260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RTP </a:t>
                      </a:r>
                      <a:r>
                        <a:rPr lang="zh-TW" altLang="en-US" sz="260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為 </a:t>
                      </a:r>
                      <a:r>
                        <a:rPr lang="en-US" altLang="zh-TW" sz="260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Multicast </a:t>
                      </a:r>
                      <a:r>
                        <a:rPr lang="zh-TW" altLang="en-US" sz="260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傳送 </a:t>
                      </a:r>
                      <a:endParaRPr lang="en-US" altLang="zh-TW" sz="260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txBody>
                  <a:tcPr/>
                </a:tc>
                <a:extLst>
                  <a:ext uri="{0D108BD9-81ED-4DB2-BD59-A6C34878D82A}">
                    <a16:rowId xmlns:a16="http://schemas.microsoft.com/office/drawing/2014/main" xmlns="" val="450886717"/>
                  </a:ext>
                </a:extLst>
              </a:tr>
              <a:tr h="588834">
                <a:tc>
                  <a:txBody>
                    <a:bodyPr/>
                    <a:lstStyle/>
                    <a:p>
                      <a:pPr algn="ctr"/>
                      <a:r>
                        <a:rPr lang="en-US" altLang="zh-TW" sz="260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RTP </a:t>
                      </a:r>
                      <a:r>
                        <a:rPr lang="zh-TW" altLang="en-US" sz="260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須經過 </a:t>
                      </a:r>
                      <a:r>
                        <a:rPr lang="en-US" altLang="zh-TW" sz="260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Server </a:t>
                      </a:r>
                      <a:endParaRPr lang="zh-TW" altLang="en-US" sz="260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txBody>
                  <a:tcPr/>
                </a:tc>
                <a:tc>
                  <a:txBody>
                    <a:bodyPr/>
                    <a:lstStyle/>
                    <a:p>
                      <a:pPr algn="ctr"/>
                      <a:r>
                        <a:rPr lang="en-US" altLang="zh-TW" sz="260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RTP </a:t>
                      </a:r>
                      <a:r>
                        <a:rPr lang="zh-TW" altLang="en-US" sz="260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不需經過 </a:t>
                      </a:r>
                      <a:r>
                        <a:rPr lang="en-US" altLang="zh-TW" sz="260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Server </a:t>
                      </a:r>
                      <a:endParaRPr lang="zh-TW" altLang="en-US" sz="260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txBody>
                  <a:tcPr/>
                </a:tc>
                <a:extLst>
                  <a:ext uri="{0D108BD9-81ED-4DB2-BD59-A6C34878D82A}">
                    <a16:rowId xmlns:a16="http://schemas.microsoft.com/office/drawing/2014/main" xmlns="" val="401432212"/>
                  </a:ext>
                </a:extLst>
              </a:tr>
              <a:tr h="831140">
                <a:tc>
                  <a:txBody>
                    <a:bodyPr/>
                    <a:lstStyle/>
                    <a:p>
                      <a:pPr algn="ctr"/>
                      <a:r>
                        <a:rPr lang="zh-TW" altLang="en-US" sz="260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建立群組的使用者離開群組後</a:t>
                      </a:r>
                      <a:endParaRPr lang="en-US" altLang="zh-TW" sz="260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p>
                      <a:pPr algn="ctr"/>
                      <a:r>
                        <a:rPr lang="zh-TW" altLang="en-US" sz="260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群組解散</a:t>
                      </a:r>
                      <a:endParaRPr lang="zh-TW" altLang="en-US" sz="260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txBody>
                  <a:tcPr/>
                </a:tc>
                <a:tc>
                  <a:txBody>
                    <a:bodyPr/>
                    <a:lstStyle/>
                    <a:p>
                      <a:pPr algn="ctr"/>
                      <a:r>
                        <a:rPr lang="zh-TW" altLang="en-US" sz="260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使用者離開群組並不影響群組運作</a:t>
                      </a:r>
                      <a:endParaRPr lang="zh-TW" altLang="en-US" sz="260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txBody>
                  <a:tcPr/>
                </a:tc>
                <a:extLst>
                  <a:ext uri="{0D108BD9-81ED-4DB2-BD59-A6C34878D82A}">
                    <a16:rowId xmlns:a16="http://schemas.microsoft.com/office/drawing/2014/main" xmlns="" val="190406477"/>
                  </a:ext>
                </a:extLst>
              </a:tr>
            </a:tbl>
          </a:graphicData>
        </a:graphic>
      </p:graphicFrame>
    </p:spTree>
    <p:extLst>
      <p:ext uri="{BB962C8B-B14F-4D97-AF65-F5344CB8AC3E}">
        <p14:creationId xmlns:p14="http://schemas.microsoft.com/office/powerpoint/2010/main" val="148953684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z="4800">
                <a:latin typeface="標楷體" panose="03000509000000000000" pitchFamily="65" charset="-120"/>
                <a:ea typeface="標楷體" panose="03000509000000000000" pitchFamily="65" charset="-120"/>
              </a:rPr>
              <a:t>效</a:t>
            </a:r>
            <a:r>
              <a:rPr lang="zh-TW" altLang="en-US" sz="4800" smtClean="0">
                <a:latin typeface="標楷體" panose="03000509000000000000" pitchFamily="65" charset="-120"/>
                <a:ea typeface="標楷體" panose="03000509000000000000" pitchFamily="65" charset="-120"/>
              </a:rPr>
              <a:t>能提升</a:t>
            </a:r>
            <a:endParaRPr lang="zh-TW" altLang="en-US" sz="4800">
              <a:latin typeface="標楷體" panose="03000509000000000000" pitchFamily="65" charset="-120"/>
              <a:ea typeface="標楷體" panose="03000509000000000000" pitchFamily="65" charset="-120"/>
            </a:endParaRPr>
          </a:p>
        </p:txBody>
      </p:sp>
      <p:graphicFrame>
        <p:nvGraphicFramePr>
          <p:cNvPr id="6" name="Table 5"/>
          <p:cNvGraphicFramePr>
            <a:graphicFrameLocks noGrp="1"/>
          </p:cNvGraphicFramePr>
          <p:nvPr>
            <p:extLst>
              <p:ext uri="{D42A27DB-BD31-4B8C-83A1-F6EECF244321}">
                <p14:modId xmlns:p14="http://schemas.microsoft.com/office/powerpoint/2010/main" val="460660684"/>
              </p:ext>
            </p:extLst>
          </p:nvPr>
        </p:nvGraphicFramePr>
        <p:xfrm>
          <a:off x="1524490" y="1417644"/>
          <a:ext cx="8743461" cy="4477897"/>
        </p:xfrm>
        <a:graphic>
          <a:graphicData uri="http://schemas.openxmlformats.org/drawingml/2006/table">
            <a:tbl>
              <a:tblPr firstRow="1" bandRow="1">
                <a:tableStyleId>{5C22544A-7EE6-4342-B048-85BDC9FD1C3A}</a:tableStyleId>
              </a:tblPr>
              <a:tblGrid>
                <a:gridCol w="2914487">
                  <a:extLst>
                    <a:ext uri="{9D8B030D-6E8A-4147-A177-3AD203B41FA5}">
                      <a16:colId xmlns:a16="http://schemas.microsoft.com/office/drawing/2014/main" xmlns="" val="2590420916"/>
                    </a:ext>
                  </a:extLst>
                </a:gridCol>
                <a:gridCol w="2914487">
                  <a:extLst>
                    <a:ext uri="{9D8B030D-6E8A-4147-A177-3AD203B41FA5}">
                      <a16:colId xmlns:a16="http://schemas.microsoft.com/office/drawing/2014/main" xmlns="" val="2186143467"/>
                    </a:ext>
                  </a:extLst>
                </a:gridCol>
                <a:gridCol w="2914487">
                  <a:extLst>
                    <a:ext uri="{9D8B030D-6E8A-4147-A177-3AD203B41FA5}">
                      <a16:colId xmlns:a16="http://schemas.microsoft.com/office/drawing/2014/main" xmlns="" val="2095160925"/>
                    </a:ext>
                  </a:extLst>
                </a:gridCol>
              </a:tblGrid>
              <a:tr h="539551">
                <a:tc>
                  <a:txBody>
                    <a:bodyPr/>
                    <a:lstStyle/>
                    <a:p>
                      <a:pPr algn="r"/>
                      <a:endParaRPr lang="zh-TW" altLang="en-US" sz="1400">
                        <a:latin typeface="Times New Roman" panose="02020603050405020304" pitchFamily="18" charset="0"/>
                        <a:ea typeface="標楷體" panose="03000509000000000000" pitchFamily="65" charset="-120"/>
                        <a:cs typeface="Times New Roman" panose="02020603050405020304" pitchFamily="18" charset="0"/>
                      </a:endParaRPr>
                    </a:p>
                  </a:txBody>
                  <a:tcPr/>
                </a:tc>
                <a:tc>
                  <a:txBody>
                    <a:bodyPr/>
                    <a:lstStyle/>
                    <a:p>
                      <a:pPr algn="ctr"/>
                      <a:r>
                        <a:rPr lang="en-US" altLang="zh-TW" sz="2400" smtClean="0">
                          <a:latin typeface="Times New Roman" panose="02020603050405020304" pitchFamily="18" charset="0"/>
                          <a:ea typeface="標楷體" panose="03000509000000000000" pitchFamily="65" charset="-120"/>
                          <a:cs typeface="Times New Roman" panose="02020603050405020304" pitchFamily="18" charset="0"/>
                        </a:rPr>
                        <a:t>OMA</a:t>
                      </a:r>
                      <a:r>
                        <a:rPr lang="zh-TW" altLang="en-US" sz="2400" smtClean="0">
                          <a:latin typeface="Times New Roman" panose="02020603050405020304" pitchFamily="18" charset="0"/>
                          <a:ea typeface="標楷體" panose="03000509000000000000" pitchFamily="65" charset="-120"/>
                          <a:cs typeface="Times New Roman" panose="02020603050405020304" pitchFamily="18" charset="0"/>
                        </a:rPr>
                        <a:t> </a:t>
                      </a:r>
                      <a:r>
                        <a:rPr lang="en-US" altLang="zh-TW" sz="2400" smtClean="0">
                          <a:latin typeface="Times New Roman" panose="02020603050405020304" pitchFamily="18" charset="0"/>
                          <a:ea typeface="標楷體" panose="03000509000000000000" pitchFamily="65" charset="-120"/>
                          <a:cs typeface="Times New Roman" panose="02020603050405020304" pitchFamily="18" charset="0"/>
                        </a:rPr>
                        <a:t>PoC</a:t>
                      </a:r>
                      <a:endParaRPr lang="zh-TW" altLang="en-US" sz="2400">
                        <a:latin typeface="Times New Roman" panose="02020603050405020304" pitchFamily="18" charset="0"/>
                        <a:ea typeface="標楷體" panose="03000509000000000000" pitchFamily="65" charset="-120"/>
                        <a:cs typeface="Times New Roman" panose="02020603050405020304" pitchFamily="18" charset="0"/>
                      </a:endParaRPr>
                    </a:p>
                  </a:txBody>
                  <a:tcPr/>
                </a:tc>
                <a:tc>
                  <a:txBody>
                    <a:bodyPr/>
                    <a:lstStyle/>
                    <a:p>
                      <a:pPr algn="ctr"/>
                      <a:r>
                        <a:rPr lang="en-US" altLang="zh-TW" sz="2400" smtClean="0">
                          <a:latin typeface="Times New Roman" panose="02020603050405020304" pitchFamily="18" charset="0"/>
                          <a:ea typeface="標楷體" panose="03000509000000000000" pitchFamily="65" charset="-120"/>
                          <a:cs typeface="Times New Roman" panose="02020603050405020304" pitchFamily="18" charset="0"/>
                        </a:rPr>
                        <a:t>MPTT</a:t>
                      </a:r>
                      <a:endParaRPr lang="zh-TW" altLang="en-US" sz="2400">
                        <a:latin typeface="Times New Roman" panose="02020603050405020304" pitchFamily="18" charset="0"/>
                        <a:ea typeface="標楷體" panose="03000509000000000000" pitchFamily="65" charset="-120"/>
                        <a:cs typeface="Times New Roman" panose="02020603050405020304" pitchFamily="18" charset="0"/>
                      </a:endParaRPr>
                    </a:p>
                  </a:txBody>
                  <a:tcPr/>
                </a:tc>
                <a:extLst>
                  <a:ext uri="{0D108BD9-81ED-4DB2-BD59-A6C34878D82A}">
                    <a16:rowId xmlns:a16="http://schemas.microsoft.com/office/drawing/2014/main" xmlns="" val="717523865"/>
                  </a:ext>
                </a:extLst>
              </a:tr>
              <a:tr h="539551">
                <a:tc>
                  <a:txBody>
                    <a:bodyPr/>
                    <a:lstStyle/>
                    <a:p>
                      <a:pPr algn="ctr"/>
                      <a:r>
                        <a:rPr lang="en-US" altLang="zh-TW" sz="2400" smtClean="0">
                          <a:latin typeface="Times New Roman" panose="02020603050405020304" pitchFamily="18" charset="0"/>
                          <a:ea typeface="標楷體" panose="03000509000000000000" pitchFamily="65" charset="-120"/>
                          <a:cs typeface="Times New Roman" panose="02020603050405020304" pitchFamily="18" charset="0"/>
                        </a:rPr>
                        <a:t>Register</a:t>
                      </a:r>
                      <a:endParaRPr lang="zh-TW" altLang="en-US" sz="2400">
                        <a:latin typeface="Times New Roman" panose="02020603050405020304" pitchFamily="18" charset="0"/>
                        <a:ea typeface="標楷體" panose="03000509000000000000" pitchFamily="65" charset="-120"/>
                        <a:cs typeface="Times New Roman" panose="02020603050405020304" pitchFamily="18" charset="0"/>
                      </a:endParaRPr>
                    </a:p>
                  </a:txBody>
                  <a:tcPr/>
                </a:tc>
                <a:tc>
                  <a:txBody>
                    <a:bodyPr/>
                    <a:lstStyle/>
                    <a:p>
                      <a:pPr algn="ctr"/>
                      <a:r>
                        <a:rPr lang="en-US" altLang="zh-TW" sz="2400" smtClean="0">
                          <a:latin typeface="Times New Roman" panose="02020603050405020304" pitchFamily="18" charset="0"/>
                          <a:ea typeface="標楷體" panose="03000509000000000000" pitchFamily="65" charset="-120"/>
                          <a:cs typeface="Times New Roman" panose="02020603050405020304" pitchFamily="18" charset="0"/>
                        </a:rPr>
                        <a:t>2n</a:t>
                      </a:r>
                      <a:endParaRPr lang="zh-TW" altLang="en-US" sz="2400">
                        <a:latin typeface="Times New Roman" panose="02020603050405020304" pitchFamily="18" charset="0"/>
                        <a:ea typeface="標楷體" panose="03000509000000000000" pitchFamily="65" charset="-120"/>
                        <a:cs typeface="Times New Roman" panose="02020603050405020304"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2400" smtClean="0">
                          <a:latin typeface="Times New Roman" panose="02020603050405020304" pitchFamily="18" charset="0"/>
                          <a:ea typeface="標楷體" panose="03000509000000000000" pitchFamily="65" charset="-120"/>
                          <a:cs typeface="Times New Roman" panose="02020603050405020304" pitchFamily="18" charset="0"/>
                        </a:rPr>
                        <a:t>2n</a:t>
                      </a:r>
                      <a:endParaRPr lang="zh-TW" altLang="en-US" sz="2400" smtClean="0">
                        <a:latin typeface="Times New Roman" panose="02020603050405020304" pitchFamily="18" charset="0"/>
                        <a:ea typeface="標楷體" panose="03000509000000000000" pitchFamily="65" charset="-120"/>
                        <a:cs typeface="Times New Roman" panose="02020603050405020304" pitchFamily="18" charset="0"/>
                      </a:endParaRPr>
                    </a:p>
                  </a:txBody>
                  <a:tcPr/>
                </a:tc>
                <a:extLst>
                  <a:ext uri="{0D108BD9-81ED-4DB2-BD59-A6C34878D82A}">
                    <a16:rowId xmlns:a16="http://schemas.microsoft.com/office/drawing/2014/main" xmlns="" val="2047386578"/>
                  </a:ext>
                </a:extLst>
              </a:tr>
              <a:tr h="539551">
                <a:tc>
                  <a:txBody>
                    <a:bodyPr/>
                    <a:lstStyle/>
                    <a:p>
                      <a:pPr algn="ctr"/>
                      <a:r>
                        <a:rPr lang="en-US" altLang="zh-TW" sz="2400" smtClean="0">
                          <a:latin typeface="Times New Roman" panose="02020603050405020304" pitchFamily="18" charset="0"/>
                          <a:ea typeface="標楷體" panose="03000509000000000000" pitchFamily="65" charset="-120"/>
                          <a:cs typeface="Times New Roman" panose="02020603050405020304" pitchFamily="18" charset="0"/>
                        </a:rPr>
                        <a:t>Invite</a:t>
                      </a:r>
                      <a:endParaRPr lang="zh-TW" altLang="en-US" sz="2400">
                        <a:latin typeface="Times New Roman" panose="02020603050405020304" pitchFamily="18" charset="0"/>
                        <a:ea typeface="標楷體" panose="03000509000000000000" pitchFamily="65" charset="-120"/>
                        <a:cs typeface="Times New Roman" panose="02020603050405020304" pitchFamily="18" charset="0"/>
                      </a:endParaRPr>
                    </a:p>
                  </a:txBody>
                  <a:tcPr/>
                </a:tc>
                <a:tc>
                  <a:txBody>
                    <a:bodyPr/>
                    <a:lstStyle/>
                    <a:p>
                      <a:pPr algn="ctr"/>
                      <a:r>
                        <a:rPr lang="en-US" altLang="zh-TW" sz="2400" smtClean="0">
                          <a:latin typeface="Times New Roman" panose="02020603050405020304" pitchFamily="18" charset="0"/>
                          <a:ea typeface="標楷體" panose="03000509000000000000" pitchFamily="65" charset="-120"/>
                          <a:cs typeface="Times New Roman" panose="02020603050405020304" pitchFamily="18" charset="0"/>
                        </a:rPr>
                        <a:t>6(n-1)</a:t>
                      </a:r>
                      <a:endParaRPr lang="zh-TW" altLang="en-US" sz="2400">
                        <a:latin typeface="Times New Roman" panose="02020603050405020304" pitchFamily="18" charset="0"/>
                        <a:ea typeface="標楷體" panose="03000509000000000000" pitchFamily="65" charset="-120"/>
                        <a:cs typeface="Times New Roman" panose="02020603050405020304" pitchFamily="18" charset="0"/>
                      </a:endParaRPr>
                    </a:p>
                  </a:txBody>
                  <a:tcPr/>
                </a:tc>
                <a:tc>
                  <a:txBody>
                    <a:bodyPr/>
                    <a:lstStyle/>
                    <a:p>
                      <a:pPr algn="ctr"/>
                      <a:r>
                        <a:rPr lang="en-US" altLang="zh-TW" sz="2400" smtClean="0">
                          <a:latin typeface="Times New Roman" panose="02020603050405020304" pitchFamily="18" charset="0"/>
                          <a:ea typeface="標楷體" panose="03000509000000000000" pitchFamily="65" charset="-120"/>
                          <a:cs typeface="Times New Roman" panose="02020603050405020304" pitchFamily="18" charset="0"/>
                        </a:rPr>
                        <a:t>3n+1</a:t>
                      </a:r>
                      <a:endParaRPr lang="zh-TW" altLang="en-US" sz="2400">
                        <a:latin typeface="Times New Roman" panose="02020603050405020304" pitchFamily="18" charset="0"/>
                        <a:ea typeface="標楷體" panose="03000509000000000000" pitchFamily="65" charset="-120"/>
                        <a:cs typeface="Times New Roman" panose="02020603050405020304" pitchFamily="18" charset="0"/>
                      </a:endParaRPr>
                    </a:p>
                  </a:txBody>
                  <a:tcPr/>
                </a:tc>
                <a:extLst>
                  <a:ext uri="{0D108BD9-81ED-4DB2-BD59-A6C34878D82A}">
                    <a16:rowId xmlns:a16="http://schemas.microsoft.com/office/drawing/2014/main" xmlns="" val="2887059409"/>
                  </a:ext>
                </a:extLst>
              </a:tr>
              <a:tr h="539551">
                <a:tc>
                  <a:txBody>
                    <a:bodyPr/>
                    <a:lstStyle/>
                    <a:p>
                      <a:pPr algn="ctr"/>
                      <a:r>
                        <a:rPr lang="en-US" altLang="zh-TW" sz="2400" smtClean="0">
                          <a:latin typeface="Times New Roman" panose="02020603050405020304" pitchFamily="18" charset="0"/>
                          <a:ea typeface="標楷體" panose="03000509000000000000" pitchFamily="65" charset="-120"/>
                          <a:cs typeface="Times New Roman" panose="02020603050405020304" pitchFamily="18" charset="0"/>
                        </a:rPr>
                        <a:t>floor</a:t>
                      </a:r>
                      <a:endParaRPr lang="zh-TW" altLang="en-US" sz="2400">
                        <a:latin typeface="Times New Roman" panose="02020603050405020304" pitchFamily="18" charset="0"/>
                        <a:ea typeface="標楷體" panose="03000509000000000000" pitchFamily="65" charset="-120"/>
                        <a:cs typeface="Times New Roman" panose="02020603050405020304" pitchFamily="18" charset="0"/>
                      </a:endParaRPr>
                    </a:p>
                  </a:txBody>
                  <a:tcPr/>
                </a:tc>
                <a:tc>
                  <a:txBody>
                    <a:bodyPr/>
                    <a:lstStyle/>
                    <a:p>
                      <a:pPr algn="ctr"/>
                      <a:r>
                        <a:rPr lang="en-US" altLang="zh-TW" sz="2400" smtClean="0">
                          <a:latin typeface="Times New Roman" panose="02020603050405020304" pitchFamily="18" charset="0"/>
                          <a:ea typeface="標楷體" panose="03000509000000000000" pitchFamily="65" charset="-120"/>
                          <a:cs typeface="Times New Roman" panose="02020603050405020304" pitchFamily="18" charset="0"/>
                        </a:rPr>
                        <a:t>n+1</a:t>
                      </a:r>
                      <a:endParaRPr lang="zh-TW" altLang="en-US" sz="2400">
                        <a:latin typeface="Times New Roman" panose="02020603050405020304" pitchFamily="18" charset="0"/>
                        <a:ea typeface="標楷體" panose="03000509000000000000" pitchFamily="65" charset="-120"/>
                        <a:cs typeface="Times New Roman" panose="02020603050405020304" pitchFamily="18" charset="0"/>
                      </a:endParaRPr>
                    </a:p>
                  </a:txBody>
                  <a:tcPr/>
                </a:tc>
                <a:tc>
                  <a:txBody>
                    <a:bodyPr/>
                    <a:lstStyle/>
                    <a:p>
                      <a:pPr algn="ctr"/>
                      <a:r>
                        <a:rPr lang="en-US" altLang="zh-TW" sz="2400" smtClean="0">
                          <a:latin typeface="Times New Roman" panose="02020603050405020304" pitchFamily="18" charset="0"/>
                          <a:ea typeface="標楷體" panose="03000509000000000000" pitchFamily="65" charset="-120"/>
                          <a:cs typeface="Times New Roman" panose="02020603050405020304" pitchFamily="18" charset="0"/>
                        </a:rPr>
                        <a:t>3</a:t>
                      </a:r>
                      <a:endParaRPr lang="zh-TW" altLang="en-US" sz="2400">
                        <a:latin typeface="Times New Roman" panose="02020603050405020304" pitchFamily="18" charset="0"/>
                        <a:ea typeface="標楷體" panose="03000509000000000000" pitchFamily="65" charset="-120"/>
                        <a:cs typeface="Times New Roman" panose="02020603050405020304" pitchFamily="18" charset="0"/>
                      </a:endParaRPr>
                    </a:p>
                  </a:txBody>
                  <a:tcPr/>
                </a:tc>
                <a:extLst>
                  <a:ext uri="{0D108BD9-81ED-4DB2-BD59-A6C34878D82A}">
                    <a16:rowId xmlns:a16="http://schemas.microsoft.com/office/drawing/2014/main" xmlns="" val="2723746196"/>
                  </a:ext>
                </a:extLst>
              </a:tr>
              <a:tr h="539551">
                <a:tc>
                  <a:txBody>
                    <a:bodyPr/>
                    <a:lstStyle/>
                    <a:p>
                      <a:pPr algn="ctr"/>
                      <a:r>
                        <a:rPr lang="en-US" altLang="zh-TW" sz="2400" smtClean="0">
                          <a:latin typeface="Times New Roman" panose="02020603050405020304" pitchFamily="18" charset="0"/>
                          <a:ea typeface="標楷體" panose="03000509000000000000" pitchFamily="65" charset="-120"/>
                          <a:cs typeface="Times New Roman" panose="02020603050405020304" pitchFamily="18" charset="0"/>
                        </a:rPr>
                        <a:t>Audio</a:t>
                      </a:r>
                      <a:endParaRPr lang="zh-TW" altLang="en-US" sz="2400">
                        <a:latin typeface="Times New Roman" panose="02020603050405020304" pitchFamily="18" charset="0"/>
                        <a:ea typeface="標楷體" panose="03000509000000000000" pitchFamily="65" charset="-120"/>
                        <a:cs typeface="Times New Roman" panose="02020603050405020304" pitchFamily="18" charset="0"/>
                      </a:endParaRPr>
                    </a:p>
                  </a:txBody>
                  <a:tcPr/>
                </a:tc>
                <a:tc>
                  <a:txBody>
                    <a:bodyPr/>
                    <a:lstStyle/>
                    <a:p>
                      <a:pPr algn="ctr"/>
                      <a:r>
                        <a:rPr lang="en-US" altLang="zh-TW" sz="2400" smtClean="0">
                          <a:latin typeface="Times New Roman" panose="02020603050405020304" pitchFamily="18" charset="0"/>
                          <a:ea typeface="標楷體" panose="03000509000000000000" pitchFamily="65" charset="-120"/>
                          <a:cs typeface="Times New Roman" panose="02020603050405020304" pitchFamily="18" charset="0"/>
                        </a:rPr>
                        <a:t>nta</a:t>
                      </a:r>
                      <a:endParaRPr lang="zh-TW" altLang="en-US" sz="2400">
                        <a:latin typeface="Times New Roman" panose="02020603050405020304" pitchFamily="18" charset="0"/>
                        <a:ea typeface="標楷體" panose="03000509000000000000" pitchFamily="65" charset="-120"/>
                        <a:cs typeface="Times New Roman" panose="02020603050405020304" pitchFamily="18" charset="0"/>
                      </a:endParaRPr>
                    </a:p>
                  </a:txBody>
                  <a:tcPr/>
                </a:tc>
                <a:tc>
                  <a:txBody>
                    <a:bodyPr/>
                    <a:lstStyle/>
                    <a:p>
                      <a:pPr algn="ctr"/>
                      <a:r>
                        <a:rPr lang="en-US" altLang="zh-TW" sz="2400" smtClean="0">
                          <a:latin typeface="Times New Roman" panose="02020603050405020304" pitchFamily="18" charset="0"/>
                          <a:ea typeface="標楷體" panose="03000509000000000000" pitchFamily="65" charset="-120"/>
                          <a:cs typeface="Times New Roman" panose="02020603050405020304" pitchFamily="18" charset="0"/>
                        </a:rPr>
                        <a:t>ta</a:t>
                      </a:r>
                      <a:endParaRPr lang="zh-TW" altLang="en-US" sz="2400">
                        <a:latin typeface="Times New Roman" panose="02020603050405020304" pitchFamily="18" charset="0"/>
                        <a:ea typeface="標楷體" panose="03000509000000000000" pitchFamily="65" charset="-120"/>
                        <a:cs typeface="Times New Roman" panose="02020603050405020304" pitchFamily="18" charset="0"/>
                      </a:endParaRPr>
                    </a:p>
                  </a:txBody>
                  <a:tcPr/>
                </a:tc>
                <a:extLst>
                  <a:ext uri="{0D108BD9-81ED-4DB2-BD59-A6C34878D82A}">
                    <a16:rowId xmlns:a16="http://schemas.microsoft.com/office/drawing/2014/main" xmlns="" val="2964436852"/>
                  </a:ext>
                </a:extLst>
              </a:tr>
              <a:tr h="539551">
                <a:tc>
                  <a:txBody>
                    <a:bodyPr/>
                    <a:lstStyle/>
                    <a:p>
                      <a:pPr algn="ctr"/>
                      <a:r>
                        <a:rPr lang="en-US" altLang="zh-TW" sz="2400" smtClean="0">
                          <a:latin typeface="Times New Roman" panose="02020603050405020304" pitchFamily="18" charset="0"/>
                          <a:ea typeface="標楷體" panose="03000509000000000000" pitchFamily="65" charset="-120"/>
                          <a:cs typeface="Times New Roman" panose="02020603050405020304" pitchFamily="18" charset="0"/>
                        </a:rPr>
                        <a:t>Release</a:t>
                      </a:r>
                      <a:endParaRPr lang="zh-TW" altLang="en-US" sz="2400">
                        <a:latin typeface="Times New Roman" panose="02020603050405020304" pitchFamily="18" charset="0"/>
                        <a:ea typeface="標楷體" panose="03000509000000000000" pitchFamily="65" charset="-120"/>
                        <a:cs typeface="Times New Roman" panose="02020603050405020304" pitchFamily="18" charset="0"/>
                      </a:endParaRPr>
                    </a:p>
                  </a:txBody>
                  <a:tcPr/>
                </a:tc>
                <a:tc>
                  <a:txBody>
                    <a:bodyPr/>
                    <a:lstStyle/>
                    <a:p>
                      <a:pPr algn="ctr"/>
                      <a:r>
                        <a:rPr lang="en-US" altLang="zh-TW" sz="2400" smtClean="0">
                          <a:latin typeface="Times New Roman" panose="02020603050405020304" pitchFamily="18" charset="0"/>
                          <a:ea typeface="標楷體" panose="03000509000000000000" pitchFamily="65" charset="-120"/>
                          <a:cs typeface="Times New Roman" panose="02020603050405020304" pitchFamily="18" charset="0"/>
                        </a:rPr>
                        <a:t>n+1</a:t>
                      </a:r>
                      <a:endParaRPr lang="zh-TW" altLang="en-US" sz="2400">
                        <a:latin typeface="Times New Roman" panose="02020603050405020304" pitchFamily="18" charset="0"/>
                        <a:ea typeface="標楷體" panose="03000509000000000000" pitchFamily="65" charset="-120"/>
                        <a:cs typeface="Times New Roman" panose="02020603050405020304" pitchFamily="18" charset="0"/>
                      </a:endParaRPr>
                    </a:p>
                  </a:txBody>
                  <a:tcPr/>
                </a:tc>
                <a:tc>
                  <a:txBody>
                    <a:bodyPr/>
                    <a:lstStyle/>
                    <a:p>
                      <a:pPr algn="ctr"/>
                      <a:r>
                        <a:rPr lang="en-US" altLang="zh-TW" sz="2400" smtClean="0">
                          <a:latin typeface="Times New Roman" panose="02020603050405020304" pitchFamily="18" charset="0"/>
                          <a:ea typeface="標楷體" panose="03000509000000000000" pitchFamily="65" charset="-120"/>
                          <a:cs typeface="Times New Roman" panose="02020603050405020304" pitchFamily="18" charset="0"/>
                        </a:rPr>
                        <a:t>2</a:t>
                      </a:r>
                      <a:endParaRPr lang="zh-TW" altLang="en-US" sz="2400">
                        <a:latin typeface="Times New Roman" panose="02020603050405020304" pitchFamily="18" charset="0"/>
                        <a:ea typeface="標楷體" panose="03000509000000000000" pitchFamily="65" charset="-120"/>
                        <a:cs typeface="Times New Roman" panose="02020603050405020304" pitchFamily="18" charset="0"/>
                      </a:endParaRPr>
                    </a:p>
                  </a:txBody>
                  <a:tcPr/>
                </a:tc>
                <a:extLst>
                  <a:ext uri="{0D108BD9-81ED-4DB2-BD59-A6C34878D82A}">
                    <a16:rowId xmlns:a16="http://schemas.microsoft.com/office/drawing/2014/main" xmlns="" val="358779526"/>
                  </a:ext>
                </a:extLst>
              </a:tr>
              <a:tr h="539551">
                <a:tc>
                  <a:txBody>
                    <a:bodyPr/>
                    <a:lstStyle/>
                    <a:p>
                      <a:pPr algn="ctr"/>
                      <a:r>
                        <a:rPr lang="en-US" altLang="zh-TW" sz="2400" smtClean="0">
                          <a:latin typeface="Times New Roman" panose="02020603050405020304" pitchFamily="18" charset="0"/>
                          <a:ea typeface="標楷體" panose="03000509000000000000" pitchFamily="65" charset="-120"/>
                          <a:cs typeface="Times New Roman" panose="02020603050405020304" pitchFamily="18" charset="0"/>
                        </a:rPr>
                        <a:t>Bye</a:t>
                      </a:r>
                      <a:endParaRPr lang="zh-TW" altLang="en-US" sz="2400">
                        <a:latin typeface="Times New Roman" panose="02020603050405020304" pitchFamily="18" charset="0"/>
                        <a:ea typeface="標楷體" panose="03000509000000000000" pitchFamily="65" charset="-120"/>
                        <a:cs typeface="Times New Roman" panose="02020603050405020304" pitchFamily="18" charset="0"/>
                      </a:endParaRPr>
                    </a:p>
                  </a:txBody>
                  <a:tcPr/>
                </a:tc>
                <a:tc>
                  <a:txBody>
                    <a:bodyPr/>
                    <a:lstStyle/>
                    <a:p>
                      <a:pPr algn="ctr"/>
                      <a:r>
                        <a:rPr lang="en-US" altLang="zh-TW" sz="2400" smtClean="0">
                          <a:latin typeface="Times New Roman" panose="02020603050405020304" pitchFamily="18" charset="0"/>
                          <a:ea typeface="標楷體" panose="03000509000000000000" pitchFamily="65" charset="-120"/>
                          <a:cs typeface="Times New Roman" panose="02020603050405020304" pitchFamily="18" charset="0"/>
                        </a:rPr>
                        <a:t>2n</a:t>
                      </a:r>
                      <a:endParaRPr lang="zh-TW" altLang="en-US" sz="2400">
                        <a:latin typeface="Times New Roman" panose="02020603050405020304" pitchFamily="18" charset="0"/>
                        <a:ea typeface="標楷體" panose="03000509000000000000" pitchFamily="65" charset="-120"/>
                        <a:cs typeface="Times New Roman" panose="02020603050405020304" pitchFamily="18" charset="0"/>
                      </a:endParaRPr>
                    </a:p>
                  </a:txBody>
                  <a:tcPr/>
                </a:tc>
                <a:tc>
                  <a:txBody>
                    <a:bodyPr/>
                    <a:lstStyle/>
                    <a:p>
                      <a:pPr algn="ctr"/>
                      <a:r>
                        <a:rPr lang="en-US" altLang="zh-TW" sz="2400" smtClean="0">
                          <a:latin typeface="Times New Roman" panose="02020603050405020304" pitchFamily="18" charset="0"/>
                          <a:ea typeface="標楷體" panose="03000509000000000000" pitchFamily="65" charset="-120"/>
                          <a:cs typeface="Times New Roman" panose="02020603050405020304" pitchFamily="18" charset="0"/>
                        </a:rPr>
                        <a:t>3</a:t>
                      </a:r>
                      <a:endParaRPr lang="zh-TW" altLang="en-US" sz="2400">
                        <a:latin typeface="Times New Roman" panose="02020603050405020304" pitchFamily="18" charset="0"/>
                        <a:ea typeface="標楷體" panose="03000509000000000000" pitchFamily="65" charset="-120"/>
                        <a:cs typeface="Times New Roman" panose="02020603050405020304" pitchFamily="18" charset="0"/>
                      </a:endParaRPr>
                    </a:p>
                  </a:txBody>
                  <a:tcPr/>
                </a:tc>
                <a:extLst>
                  <a:ext uri="{0D108BD9-81ED-4DB2-BD59-A6C34878D82A}">
                    <a16:rowId xmlns:a16="http://schemas.microsoft.com/office/drawing/2014/main" xmlns="" val="1638714429"/>
                  </a:ext>
                </a:extLst>
              </a:tr>
              <a:tr h="539551">
                <a:tc>
                  <a:txBody>
                    <a:bodyPr/>
                    <a:lstStyle/>
                    <a:p>
                      <a:pPr algn="l"/>
                      <a:r>
                        <a:rPr lang="en-US" altLang="zh-TW" sz="4000" smtClean="0">
                          <a:latin typeface="Times New Roman" panose="02020603050405020304" pitchFamily="18" charset="0"/>
                          <a:ea typeface="標楷體" panose="03000509000000000000" pitchFamily="65" charset="-120"/>
                          <a:cs typeface="Times New Roman" panose="02020603050405020304" pitchFamily="18" charset="0"/>
                        </a:rPr>
                        <a:t>Total</a:t>
                      </a:r>
                      <a:endParaRPr lang="zh-TW" altLang="en-US" sz="4000">
                        <a:latin typeface="Times New Roman" panose="02020603050405020304" pitchFamily="18" charset="0"/>
                        <a:ea typeface="標楷體" panose="03000509000000000000" pitchFamily="65" charset="-120"/>
                        <a:cs typeface="Times New Roman" panose="02020603050405020304" pitchFamily="18" charset="0"/>
                      </a:endParaRPr>
                    </a:p>
                  </a:txBody>
                  <a:tcPr/>
                </a:tc>
                <a:tc>
                  <a:txBody>
                    <a:bodyPr/>
                    <a:lstStyle/>
                    <a:p>
                      <a:pPr algn="ctr"/>
                      <a:r>
                        <a:rPr lang="en-US" altLang="zh-TW" sz="2400" smtClean="0">
                          <a:latin typeface="Times New Roman" panose="02020603050405020304" pitchFamily="18" charset="0"/>
                          <a:ea typeface="標楷體" panose="03000509000000000000" pitchFamily="65" charset="-120"/>
                          <a:cs typeface="Times New Roman" panose="02020603050405020304" pitchFamily="18" charset="0"/>
                        </a:rPr>
                        <a:t>12n-4+n</a:t>
                      </a:r>
                      <a:r>
                        <a:rPr lang="en-US" altLang="zh-TW" sz="2400" i="1" smtClean="0">
                          <a:latin typeface="Times New Roman" panose="02020603050405020304" pitchFamily="18" charset="0"/>
                          <a:ea typeface="標楷體" panose="03000509000000000000" pitchFamily="65" charset="-120"/>
                          <a:cs typeface="Times New Roman" panose="02020603050405020304" pitchFamily="18" charset="0"/>
                        </a:rPr>
                        <a:t>ta</a:t>
                      </a:r>
                      <a:endParaRPr lang="zh-TW" altLang="en-US" sz="2400" i="1">
                        <a:latin typeface="Times New Roman" panose="02020603050405020304" pitchFamily="18" charset="0"/>
                        <a:ea typeface="標楷體" panose="03000509000000000000" pitchFamily="65" charset="-120"/>
                        <a:cs typeface="Times New Roman" panose="02020603050405020304" pitchFamily="18" charset="0"/>
                      </a:endParaRPr>
                    </a:p>
                  </a:txBody>
                  <a:tcPr/>
                </a:tc>
                <a:tc>
                  <a:txBody>
                    <a:bodyPr/>
                    <a:lstStyle/>
                    <a:p>
                      <a:pPr algn="ctr"/>
                      <a:r>
                        <a:rPr lang="en-US" altLang="zh-TW" sz="2400" smtClean="0">
                          <a:latin typeface="Times New Roman" panose="02020603050405020304" pitchFamily="18" charset="0"/>
                          <a:ea typeface="標楷體" panose="03000509000000000000" pitchFamily="65" charset="-120"/>
                          <a:cs typeface="Times New Roman" panose="02020603050405020304" pitchFamily="18" charset="0"/>
                        </a:rPr>
                        <a:t>5n+9+</a:t>
                      </a:r>
                      <a:r>
                        <a:rPr lang="en-US" altLang="zh-TW" sz="2400" i="1" smtClean="0">
                          <a:latin typeface="Times New Roman" panose="02020603050405020304" pitchFamily="18" charset="0"/>
                          <a:ea typeface="標楷體" panose="03000509000000000000" pitchFamily="65" charset="-120"/>
                          <a:cs typeface="Times New Roman" panose="02020603050405020304" pitchFamily="18" charset="0"/>
                        </a:rPr>
                        <a:t>ta</a:t>
                      </a:r>
                      <a:endParaRPr lang="zh-TW" altLang="en-US" sz="2400" i="1">
                        <a:latin typeface="Times New Roman" panose="02020603050405020304" pitchFamily="18" charset="0"/>
                        <a:ea typeface="標楷體" panose="03000509000000000000" pitchFamily="65" charset="-120"/>
                        <a:cs typeface="Times New Roman" panose="02020603050405020304" pitchFamily="18" charset="0"/>
                      </a:endParaRPr>
                    </a:p>
                  </a:txBody>
                  <a:tcPr/>
                </a:tc>
                <a:extLst>
                  <a:ext uri="{0D108BD9-81ED-4DB2-BD59-A6C34878D82A}">
                    <a16:rowId xmlns:a16="http://schemas.microsoft.com/office/drawing/2014/main" xmlns="" val="1027018833"/>
                  </a:ext>
                </a:extLst>
              </a:tr>
            </a:tbl>
          </a:graphicData>
        </a:graphic>
      </p:graphicFrame>
      <p:sp>
        <p:nvSpPr>
          <p:cNvPr id="7" name="Rectangle 6"/>
          <p:cNvSpPr/>
          <p:nvPr/>
        </p:nvSpPr>
        <p:spPr>
          <a:xfrm>
            <a:off x="8139332" y="377041"/>
            <a:ext cx="3824068" cy="94138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TW" smtClean="0">
                <a:solidFill>
                  <a:schemeClr val="tx1"/>
                </a:solidFill>
              </a:rPr>
              <a:t>Total</a:t>
            </a:r>
            <a:r>
              <a:rPr lang="zh-TW" altLang="en-US"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為</a:t>
            </a:r>
            <a:r>
              <a:rPr lang="zh-TW" altLang="en-US">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當 </a:t>
            </a:r>
            <a:r>
              <a:rPr lang="en-US" altLang="zh-TW">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n </a:t>
            </a:r>
            <a:r>
              <a:rPr lang="zh-TW" altLang="en-US">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為人數</a:t>
            </a:r>
            <a:r>
              <a:rPr lang="en-US" altLang="zh-TW">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所需的封包數量</a:t>
            </a:r>
            <a:endParaRPr lang="en-US" altLang="zh-TW">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p>
            <a:r>
              <a:rPr lang="en-US" altLang="zh-TW" i="1">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t</a:t>
            </a:r>
            <a:r>
              <a:rPr lang="zh-TW" altLang="en-US">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為時間</a:t>
            </a:r>
            <a:endParaRPr lang="en-US" altLang="zh-TW">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p>
            <a:r>
              <a:rPr lang="en-US" altLang="zh-TW" i="1">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a:t>
            </a:r>
            <a:r>
              <a:rPr lang="zh-TW" altLang="en-US">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為每秒封包數</a:t>
            </a:r>
          </a:p>
        </p:txBody>
      </p:sp>
    </p:spTree>
    <p:extLst>
      <p:ext uri="{BB962C8B-B14F-4D97-AF65-F5344CB8AC3E}">
        <p14:creationId xmlns:p14="http://schemas.microsoft.com/office/powerpoint/2010/main" val="354742923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字版面配置區 2"/>
          <p:cNvSpPr>
            <a:spLocks noGrp="1"/>
          </p:cNvSpPr>
          <p:nvPr>
            <p:ph type="body" idx="1"/>
          </p:nvPr>
        </p:nvSpPr>
        <p:spPr>
          <a:xfrm>
            <a:off x="624416" y="1417644"/>
            <a:ext cx="10972800" cy="4800276"/>
          </a:xfrm>
        </p:spPr>
        <p:txBody>
          <a:bodyPr/>
          <a:lstStyle/>
          <a:p>
            <a:pPr>
              <a:buClr>
                <a:srgbClr val="0070C0"/>
              </a:buClr>
              <a:buSzPct val="100000"/>
              <a:buFont typeface="Wingdings" panose="05000000000000000000" pitchFamily="2" charset="2"/>
              <a:buChar char="p"/>
            </a:pPr>
            <a:r>
              <a:rPr lang="en-US" altLang="zh-TW" sz="2800" smtClean="0">
                <a:latin typeface="Times New Roman" panose="02020603050405020304" pitchFamily="18" charset="0"/>
                <a:ea typeface="標楷體" panose="03000509000000000000" pitchFamily="65" charset="-120"/>
                <a:cs typeface="Times New Roman" panose="02020603050405020304" pitchFamily="18" charset="0"/>
              </a:rPr>
              <a:t> PTT </a:t>
            </a:r>
            <a:r>
              <a:rPr lang="zh-TW" altLang="zh-TW" sz="2800" smtClean="0">
                <a:latin typeface="Times New Roman" panose="02020603050405020304" pitchFamily="18" charset="0"/>
                <a:ea typeface="標楷體" panose="03000509000000000000" pitchFamily="65" charset="-120"/>
                <a:cs typeface="Times New Roman" panose="02020603050405020304" pitchFamily="18" charset="0"/>
              </a:rPr>
              <a:t>是</a:t>
            </a:r>
            <a:r>
              <a:rPr lang="zh-TW" altLang="zh-TW" sz="2800" dirty="0">
                <a:latin typeface="Times New Roman" panose="02020603050405020304" pitchFamily="18" charset="0"/>
                <a:ea typeface="標楷體" panose="03000509000000000000" pitchFamily="65" charset="-120"/>
                <a:cs typeface="Times New Roman" panose="02020603050405020304" pitchFamily="18" charset="0"/>
              </a:rPr>
              <a:t>一個被廣為使用的功</a:t>
            </a:r>
            <a:r>
              <a:rPr lang="zh-TW" altLang="zh-TW" sz="2800" smtClean="0">
                <a:latin typeface="Times New Roman" panose="02020603050405020304" pitchFamily="18" charset="0"/>
                <a:ea typeface="標楷體" panose="03000509000000000000" pitchFamily="65" charset="-120"/>
                <a:cs typeface="Times New Roman" panose="02020603050405020304" pitchFamily="18" charset="0"/>
              </a:rPr>
              <a:t>能</a:t>
            </a:r>
            <a:r>
              <a:rPr lang="zh-TW" altLang="en-US" sz="2800" smtClean="0">
                <a:latin typeface="Times New Roman" panose="02020603050405020304" pitchFamily="18" charset="0"/>
                <a:ea typeface="標楷體" panose="03000509000000000000" pitchFamily="65" charset="-120"/>
                <a:cs typeface="Times New Roman" panose="02020603050405020304" pitchFamily="18" charset="0"/>
              </a:rPr>
              <a:t>，</a:t>
            </a:r>
            <a:r>
              <a:rPr lang="en-US" altLang="zh-TW" sz="2800" smtClean="0">
                <a:latin typeface="Times New Roman" panose="02020603050405020304" pitchFamily="18" charset="0"/>
                <a:ea typeface="標楷體" panose="03000509000000000000" pitchFamily="65" charset="-120"/>
                <a:cs typeface="Times New Roman" panose="02020603050405020304" pitchFamily="18" charset="0"/>
              </a:rPr>
              <a:t>MPTT</a:t>
            </a:r>
            <a:r>
              <a:rPr lang="zh-TW" altLang="en-US" sz="2800" smtClean="0">
                <a:latin typeface="Times New Roman" panose="02020603050405020304" pitchFamily="18" charset="0"/>
                <a:ea typeface="標楷體" panose="03000509000000000000" pitchFamily="65" charset="-120"/>
                <a:cs typeface="Times New Roman" panose="02020603050405020304" pitchFamily="18" charset="0"/>
              </a:rPr>
              <a:t>系統</a:t>
            </a:r>
            <a:r>
              <a:rPr lang="zh-TW" altLang="zh-TW" sz="2800" smtClean="0">
                <a:latin typeface="Times New Roman" panose="02020603050405020304" pitchFamily="18" charset="0"/>
                <a:ea typeface="標楷體" panose="03000509000000000000" pitchFamily="65" charset="-120"/>
                <a:cs typeface="Times New Roman" panose="02020603050405020304" pitchFamily="18" charset="0"/>
              </a:rPr>
              <a:t>透過</a:t>
            </a:r>
            <a:r>
              <a:rPr lang="en-US" altLang="zh-TW" sz="2800" smtClean="0">
                <a:latin typeface="Times New Roman" panose="02020603050405020304" pitchFamily="18" charset="0"/>
                <a:ea typeface="標楷體" panose="03000509000000000000" pitchFamily="65" charset="-120"/>
                <a:cs typeface="Times New Roman" panose="02020603050405020304" pitchFamily="18" charset="0"/>
              </a:rPr>
              <a:t> IPv6 Multicast </a:t>
            </a:r>
            <a:r>
              <a:rPr lang="zh-TW" altLang="zh-TW" sz="2800" smtClean="0">
                <a:latin typeface="Times New Roman" panose="02020603050405020304" pitchFamily="18" charset="0"/>
                <a:ea typeface="標楷體" panose="03000509000000000000" pitchFamily="65" charset="-120"/>
                <a:cs typeface="Times New Roman" panose="02020603050405020304" pitchFamily="18" charset="0"/>
              </a:rPr>
              <a:t>的</a:t>
            </a:r>
            <a:r>
              <a:rPr lang="zh-TW" altLang="zh-TW" sz="2800" dirty="0">
                <a:latin typeface="Times New Roman" panose="02020603050405020304" pitchFamily="18" charset="0"/>
                <a:ea typeface="標楷體" panose="03000509000000000000" pitchFamily="65" charset="-120"/>
                <a:cs typeface="Times New Roman" panose="02020603050405020304" pitchFamily="18" charset="0"/>
              </a:rPr>
              <a:t>傳輸方式，達成點對點即時語音的交</a:t>
            </a:r>
            <a:r>
              <a:rPr lang="zh-TW" altLang="zh-TW" sz="2800" smtClean="0">
                <a:latin typeface="Times New Roman" panose="02020603050405020304" pitchFamily="18" charset="0"/>
                <a:ea typeface="標楷體" panose="03000509000000000000" pitchFamily="65" charset="-120"/>
                <a:cs typeface="Times New Roman" panose="02020603050405020304" pitchFamily="18" charset="0"/>
              </a:rPr>
              <a:t>談。</a:t>
            </a:r>
            <a:endParaRPr lang="en-US" altLang="zh-TW" sz="2800" dirty="0">
              <a:latin typeface="Times New Roman" panose="02020603050405020304" pitchFamily="18" charset="0"/>
              <a:ea typeface="標楷體" panose="03000509000000000000" pitchFamily="65" charset="-120"/>
              <a:cs typeface="Times New Roman" panose="02020603050405020304" pitchFamily="18" charset="0"/>
            </a:endParaRPr>
          </a:p>
          <a:p>
            <a:pPr marL="533400" indent="-92075">
              <a:lnSpc>
                <a:spcPct val="150000"/>
              </a:lnSpc>
              <a:buClr>
                <a:srgbClr val="0070C0"/>
              </a:buClr>
              <a:buSzPct val="100000"/>
              <a:buFont typeface="Wingdings" panose="05000000000000000000" pitchFamily="2" charset="2"/>
              <a:buChar char="Ø"/>
            </a:pPr>
            <a:r>
              <a:rPr lang="zh-TW" altLang="en-US" sz="2800" smtClean="0">
                <a:latin typeface="Times New Roman" panose="02020603050405020304" pitchFamily="18" charset="0"/>
                <a:ea typeface="標楷體" panose="03000509000000000000" pitchFamily="65" charset="-120"/>
                <a:cs typeface="Times New Roman" panose="02020603050405020304" pitchFamily="18" charset="0"/>
              </a:rPr>
              <a:t> 語</a:t>
            </a:r>
            <a:r>
              <a:rPr lang="zh-TW" altLang="en-US" sz="2800">
                <a:latin typeface="Times New Roman" panose="02020603050405020304" pitchFamily="18" charset="0"/>
                <a:ea typeface="標楷體" panose="03000509000000000000" pitchFamily="65" charset="-120"/>
                <a:cs typeface="Times New Roman" panose="02020603050405020304" pitchFamily="18" charset="0"/>
              </a:rPr>
              <a:t>音資料不需透過 </a:t>
            </a:r>
            <a:r>
              <a:rPr lang="en-US" altLang="zh-TW" sz="2800">
                <a:latin typeface="Times New Roman" panose="02020603050405020304" pitchFamily="18" charset="0"/>
                <a:ea typeface="標楷體" panose="03000509000000000000" pitchFamily="65" charset="-120"/>
                <a:cs typeface="Times New Roman" panose="02020603050405020304" pitchFamily="18" charset="0"/>
              </a:rPr>
              <a:t>Server </a:t>
            </a:r>
            <a:r>
              <a:rPr lang="zh-TW" altLang="en-US" sz="2800">
                <a:latin typeface="Times New Roman" panose="02020603050405020304" pitchFamily="18" charset="0"/>
                <a:ea typeface="標楷體" panose="03000509000000000000" pitchFamily="65" charset="-120"/>
                <a:cs typeface="Times New Roman" panose="02020603050405020304" pitchFamily="18" charset="0"/>
              </a:rPr>
              <a:t>轉</a:t>
            </a:r>
            <a:r>
              <a:rPr lang="zh-TW" altLang="en-US" sz="2800" smtClean="0">
                <a:latin typeface="Times New Roman" panose="02020603050405020304" pitchFamily="18" charset="0"/>
                <a:ea typeface="標楷體" panose="03000509000000000000" pitchFamily="65" charset="-120"/>
                <a:cs typeface="Times New Roman" panose="02020603050405020304" pitchFamily="18" charset="0"/>
              </a:rPr>
              <a:t>送。</a:t>
            </a:r>
            <a:endParaRPr lang="en-US" altLang="zh-TW" sz="2800">
              <a:latin typeface="Times New Roman" panose="02020603050405020304" pitchFamily="18" charset="0"/>
              <a:ea typeface="標楷體" panose="03000509000000000000" pitchFamily="65" charset="-120"/>
              <a:cs typeface="Times New Roman" panose="02020603050405020304" pitchFamily="18" charset="0"/>
            </a:endParaRPr>
          </a:p>
          <a:p>
            <a:pPr marL="533400" indent="-92075">
              <a:lnSpc>
                <a:spcPct val="150000"/>
              </a:lnSpc>
              <a:buClr>
                <a:srgbClr val="0070C0"/>
              </a:buClr>
              <a:buSzPct val="100000"/>
              <a:buFont typeface="Wingdings" panose="05000000000000000000" pitchFamily="2" charset="2"/>
              <a:buChar char="Ø"/>
            </a:pPr>
            <a:r>
              <a:rPr lang="zh-TW" altLang="en-US" sz="2800" smtClean="0">
                <a:latin typeface="Times New Roman" panose="02020603050405020304" pitchFamily="18" charset="0"/>
                <a:ea typeface="標楷體" panose="03000509000000000000" pitchFamily="65" charset="-120"/>
                <a:cs typeface="Times New Roman" panose="02020603050405020304" pitchFamily="18" charset="0"/>
              </a:rPr>
              <a:t> </a:t>
            </a:r>
            <a:r>
              <a:rPr lang="en-US" altLang="zh-TW" sz="2800" smtClean="0">
                <a:latin typeface="Times New Roman" panose="02020603050405020304" pitchFamily="18" charset="0"/>
                <a:ea typeface="標楷體" panose="03000509000000000000" pitchFamily="65" charset="-120"/>
                <a:cs typeface="Times New Roman" panose="02020603050405020304" pitchFamily="18" charset="0"/>
              </a:rPr>
              <a:t>Multicast </a:t>
            </a:r>
            <a:r>
              <a:rPr lang="zh-TW" altLang="en-US" sz="2800" smtClean="0">
                <a:latin typeface="Times New Roman" panose="02020603050405020304" pitchFamily="18" charset="0"/>
                <a:ea typeface="標楷體" panose="03000509000000000000" pitchFamily="65" charset="-120"/>
                <a:cs typeface="Times New Roman" panose="02020603050405020304" pitchFamily="18" charset="0"/>
              </a:rPr>
              <a:t>機</a:t>
            </a:r>
            <a:r>
              <a:rPr lang="zh-TW" altLang="en-US" sz="2800">
                <a:latin typeface="Times New Roman" panose="02020603050405020304" pitchFamily="18" charset="0"/>
                <a:ea typeface="標楷體" panose="03000509000000000000" pitchFamily="65" charset="-120"/>
                <a:cs typeface="Times New Roman" panose="02020603050405020304" pitchFamily="18" charset="0"/>
              </a:rPr>
              <a:t>制</a:t>
            </a:r>
            <a:r>
              <a:rPr lang="zh-TW" altLang="en-US" sz="2800" smtClean="0">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sz="2800" smtClean="0">
              <a:latin typeface="Times New Roman" panose="02020603050405020304" pitchFamily="18" charset="0"/>
              <a:ea typeface="標楷體" panose="03000509000000000000" pitchFamily="65" charset="-120"/>
              <a:cs typeface="Times New Roman" panose="02020603050405020304" pitchFamily="18" charset="0"/>
            </a:endParaRPr>
          </a:p>
          <a:p>
            <a:pPr marL="1249363" indent="-514350">
              <a:buClr>
                <a:srgbClr val="0070C0"/>
              </a:buClr>
              <a:buSzPct val="100000"/>
              <a:buFont typeface="+mj-lt"/>
              <a:buAutoNum type="arabicPeriod"/>
            </a:pPr>
            <a:r>
              <a:rPr lang="zh-TW" altLang="en-US" smtClean="0">
                <a:latin typeface="Times New Roman" panose="02020603050405020304" pitchFamily="18" charset="0"/>
                <a:ea typeface="標楷體" panose="03000509000000000000" pitchFamily="65" charset="-120"/>
                <a:cs typeface="Times New Roman" panose="02020603050405020304" pitchFamily="18" charset="0"/>
              </a:rPr>
              <a:t>送出的語音資料不因群組人數改變而增多</a:t>
            </a:r>
            <a:endParaRPr lang="en-US" altLang="zh-TW" smtClean="0">
              <a:latin typeface="Times New Roman" panose="02020603050405020304" pitchFamily="18" charset="0"/>
              <a:ea typeface="標楷體" panose="03000509000000000000" pitchFamily="65" charset="-120"/>
              <a:cs typeface="Times New Roman" panose="02020603050405020304" pitchFamily="18" charset="0"/>
            </a:endParaRPr>
          </a:p>
          <a:p>
            <a:pPr marL="1249363" indent="-514350">
              <a:buClr>
                <a:srgbClr val="0070C0"/>
              </a:buClr>
              <a:buSzPct val="100000"/>
              <a:buFont typeface="+mj-lt"/>
              <a:buAutoNum type="arabicPeriod"/>
            </a:pPr>
            <a:r>
              <a:rPr lang="en-US" altLang="zh-TW" smtClean="0">
                <a:latin typeface="Times New Roman" panose="02020603050405020304" pitchFamily="18" charset="0"/>
                <a:ea typeface="標楷體" panose="03000509000000000000" pitchFamily="65" charset="-120"/>
                <a:cs typeface="Times New Roman" panose="02020603050405020304" pitchFamily="18" charset="0"/>
              </a:rPr>
              <a:t>Server</a:t>
            </a:r>
            <a:r>
              <a:rPr lang="zh-TW" altLang="en-US" smtClean="0">
                <a:latin typeface="Times New Roman" panose="02020603050405020304" pitchFamily="18" charset="0"/>
                <a:ea typeface="標楷體" panose="03000509000000000000" pitchFamily="65" charset="-120"/>
                <a:cs typeface="Times New Roman" panose="02020603050405020304" pitchFamily="18" charset="0"/>
              </a:rPr>
              <a:t> 需要送的</a:t>
            </a:r>
            <a:r>
              <a:rPr lang="en-US" altLang="zh-TW">
                <a:latin typeface="Times New Roman" panose="02020603050405020304" pitchFamily="18" charset="0"/>
                <a:ea typeface="標楷體" panose="03000509000000000000" pitchFamily="65" charset="-120"/>
                <a:cs typeface="Times New Roman" panose="02020603050405020304" pitchFamily="18" charset="0"/>
              </a:rPr>
              <a:t> </a:t>
            </a:r>
            <a:r>
              <a:rPr lang="en-US" altLang="zh-TW" smtClean="0">
                <a:latin typeface="Times New Roman" panose="02020603050405020304" pitchFamily="18" charset="0"/>
                <a:ea typeface="標楷體" panose="03000509000000000000" pitchFamily="65" charset="-120"/>
                <a:cs typeface="Times New Roman" panose="02020603050405020304" pitchFamily="18" charset="0"/>
              </a:rPr>
              <a:t>Signaling </a:t>
            </a:r>
            <a:r>
              <a:rPr lang="zh-TW" altLang="en-US" smtClean="0">
                <a:latin typeface="Times New Roman" panose="02020603050405020304" pitchFamily="18" charset="0"/>
                <a:ea typeface="標楷體" panose="03000509000000000000" pitchFamily="65" charset="-120"/>
                <a:cs typeface="Times New Roman" panose="02020603050405020304" pitchFamily="18" charset="0"/>
              </a:rPr>
              <a:t>減少</a:t>
            </a:r>
            <a:endParaRPr lang="en-US" altLang="zh-TW" smtClean="0">
              <a:latin typeface="Times New Roman" panose="02020603050405020304" pitchFamily="18" charset="0"/>
              <a:ea typeface="標楷體" panose="03000509000000000000" pitchFamily="65" charset="-120"/>
              <a:cs typeface="Times New Roman" panose="02020603050405020304" pitchFamily="18" charset="0"/>
            </a:endParaRPr>
          </a:p>
          <a:p>
            <a:pPr marL="715963" indent="-274638">
              <a:lnSpc>
                <a:spcPct val="150000"/>
              </a:lnSpc>
              <a:buClr>
                <a:srgbClr val="0070C0"/>
              </a:buClr>
              <a:buSzPct val="100000"/>
              <a:buFont typeface="Wingdings" panose="05000000000000000000" pitchFamily="2" charset="2"/>
              <a:buChar char="Ø"/>
            </a:pPr>
            <a:r>
              <a:rPr lang="zh-TW" altLang="en-US" sz="2800" smtClean="0">
                <a:latin typeface="Times New Roman" panose="02020603050405020304" pitchFamily="18" charset="0"/>
                <a:ea typeface="標楷體" panose="03000509000000000000" pitchFamily="65" charset="-120"/>
                <a:cs typeface="Times New Roman" panose="02020603050405020304" pitchFamily="18" charset="0"/>
              </a:rPr>
              <a:t> 由 </a:t>
            </a:r>
            <a:r>
              <a:rPr lang="en-US" altLang="zh-TW" sz="2800" smtClean="0">
                <a:latin typeface="Times New Roman" panose="02020603050405020304" pitchFamily="18" charset="0"/>
                <a:ea typeface="標楷體" panose="03000509000000000000" pitchFamily="65" charset="-120"/>
                <a:cs typeface="Times New Roman" panose="02020603050405020304" pitchFamily="18" charset="0"/>
              </a:rPr>
              <a:t>Server</a:t>
            </a:r>
            <a:r>
              <a:rPr lang="zh-TW" altLang="en-US" sz="2800" smtClean="0">
                <a:latin typeface="Times New Roman" panose="02020603050405020304" pitchFamily="18" charset="0"/>
                <a:ea typeface="標楷體" panose="03000509000000000000" pitchFamily="65" charset="-120"/>
                <a:cs typeface="Times New Roman" panose="02020603050405020304" pitchFamily="18" charset="0"/>
              </a:rPr>
              <a:t> 送出邀請</a:t>
            </a:r>
            <a:endParaRPr lang="en-US" altLang="zh-TW" sz="2800" dirty="0">
              <a:latin typeface="Times New Roman" panose="02020603050405020304" pitchFamily="18" charset="0"/>
              <a:ea typeface="標楷體" panose="03000509000000000000" pitchFamily="65" charset="-120"/>
              <a:cs typeface="Times New Roman" panose="02020603050405020304" pitchFamily="18" charset="0"/>
            </a:endParaRPr>
          </a:p>
          <a:p>
            <a:pPr marL="1249363" indent="-514350">
              <a:buClr>
                <a:srgbClr val="0070C0"/>
              </a:buClr>
              <a:buSzPct val="100000"/>
              <a:buFont typeface="+mj-lt"/>
              <a:buAutoNum type="arabicPeriod"/>
            </a:pPr>
            <a:r>
              <a:rPr lang="zh-TW" altLang="en-US" smtClean="0">
                <a:latin typeface="Times New Roman" panose="02020603050405020304" pitchFamily="18" charset="0"/>
                <a:ea typeface="標楷體" panose="03000509000000000000" pitchFamily="65" charset="-120"/>
                <a:cs typeface="Times New Roman" panose="02020603050405020304" pitchFamily="18" charset="0"/>
              </a:rPr>
              <a:t>群組不因建立群組的使用者離開而解散</a:t>
            </a:r>
            <a:endParaRPr lang="en-US" altLang="zh-TW" dirty="0" smtClean="0">
              <a:latin typeface="Times New Roman" panose="02020603050405020304" pitchFamily="18" charset="0"/>
              <a:ea typeface="標楷體" panose="03000509000000000000" pitchFamily="65" charset="-120"/>
              <a:cs typeface="Times New Roman" panose="02020603050405020304" pitchFamily="18" charset="0"/>
            </a:endParaRPr>
          </a:p>
          <a:p>
            <a:endParaRPr lang="zh-TW" altLang="zh-TW" sz="2800"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4" name="標題 1"/>
          <p:cNvSpPr>
            <a:spLocks noGrp="1"/>
          </p:cNvSpPr>
          <p:nvPr>
            <p:ph type="title"/>
          </p:nvPr>
        </p:nvSpPr>
        <p:spPr>
          <a:xfrm>
            <a:off x="609600" y="277819"/>
            <a:ext cx="10972800" cy="1139825"/>
          </a:xfrm>
        </p:spPr>
        <p:txBody>
          <a:bodyPr/>
          <a:lstStyle/>
          <a:p>
            <a:r>
              <a:rPr lang="zh-TW" altLang="en-US" sz="4800" smtClean="0">
                <a:latin typeface="標楷體" panose="03000509000000000000" pitchFamily="65" charset="-120"/>
                <a:ea typeface="標楷體" panose="03000509000000000000" pitchFamily="65" charset="-120"/>
              </a:rPr>
              <a:t>結</a:t>
            </a:r>
            <a:r>
              <a:rPr lang="zh-TW" altLang="en-US" sz="4800" dirty="0">
                <a:latin typeface="標楷體" panose="03000509000000000000" pitchFamily="65" charset="-120"/>
                <a:ea typeface="標楷體" panose="03000509000000000000" pitchFamily="65" charset="-120"/>
              </a:rPr>
              <a:t>論</a:t>
            </a:r>
          </a:p>
        </p:txBody>
      </p:sp>
    </p:spTree>
    <p:extLst>
      <p:ext uri="{BB962C8B-B14F-4D97-AF65-F5344CB8AC3E}">
        <p14:creationId xmlns:p14="http://schemas.microsoft.com/office/powerpoint/2010/main" val="204436770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38200" y="2955925"/>
            <a:ext cx="10515600" cy="1325563"/>
          </a:xfrm>
        </p:spPr>
        <p:txBody>
          <a:bodyPr/>
          <a:lstStyle/>
          <a:p>
            <a:pPr algn="ctr"/>
            <a:r>
              <a:rPr lang="zh-TW" altLang="en-US" sz="4800" dirty="0">
                <a:latin typeface="標楷體" panose="03000509000000000000" pitchFamily="65" charset="-120"/>
                <a:ea typeface="標楷體" panose="03000509000000000000" pitchFamily="65" charset="-120"/>
              </a:rPr>
              <a:t>系統</a:t>
            </a:r>
            <a:r>
              <a:rPr lang="zh-TW" altLang="en-US" sz="4800">
                <a:latin typeface="標楷體" panose="03000509000000000000" pitchFamily="65" charset="-120"/>
                <a:ea typeface="標楷體" panose="03000509000000000000" pitchFamily="65" charset="-120"/>
              </a:rPr>
              <a:t>展</a:t>
            </a:r>
            <a:r>
              <a:rPr lang="zh-TW" altLang="en-US" sz="4800" smtClean="0">
                <a:latin typeface="標楷體" panose="03000509000000000000" pitchFamily="65" charset="-120"/>
                <a:ea typeface="標楷體" panose="03000509000000000000" pitchFamily="65" charset="-120"/>
              </a:rPr>
              <a:t>示</a:t>
            </a:r>
            <a:r>
              <a:rPr lang="en-US" altLang="zh-TW" sz="4800" smtClean="0">
                <a:latin typeface="標楷體" panose="03000509000000000000" pitchFamily="65" charset="-120"/>
                <a:ea typeface="標楷體" panose="03000509000000000000" pitchFamily="65" charset="-120"/>
              </a:rPr>
              <a:t/>
            </a:r>
            <a:br>
              <a:rPr lang="en-US" altLang="zh-TW" sz="4800" smtClean="0">
                <a:latin typeface="標楷體" panose="03000509000000000000" pitchFamily="65" charset="-120"/>
                <a:ea typeface="標楷體" panose="03000509000000000000" pitchFamily="65" charset="-120"/>
              </a:rPr>
            </a:br>
            <a:r>
              <a:rPr lang="en-US" altLang="zh-TW" sz="4800" smtClean="0">
                <a:latin typeface="標楷體" panose="03000509000000000000" pitchFamily="65" charset="-120"/>
                <a:ea typeface="標楷體" panose="03000509000000000000" pitchFamily="65" charset="-120"/>
              </a:rPr>
              <a:t>Demo</a:t>
            </a:r>
            <a:endParaRPr lang="zh-TW" altLang="en-US" sz="48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391542665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z="4800" smtClean="0">
                <a:latin typeface="標楷體" panose="03000509000000000000" pitchFamily="65" charset="-120"/>
                <a:ea typeface="標楷體" panose="03000509000000000000" pitchFamily="65" charset="-120"/>
              </a:rPr>
              <a:t>實</a:t>
            </a:r>
            <a:r>
              <a:rPr lang="zh-TW" altLang="en-US" sz="4800" dirty="0">
                <a:latin typeface="標楷體" panose="03000509000000000000" pitchFamily="65" charset="-120"/>
                <a:ea typeface="標楷體" panose="03000509000000000000" pitchFamily="65" charset="-120"/>
              </a:rPr>
              <a:t>作架構</a:t>
            </a:r>
            <a:endParaRPr lang="zh-TW" altLang="en-US" sz="4800" dirty="0"/>
          </a:p>
        </p:txBody>
      </p:sp>
      <p:pic>
        <p:nvPicPr>
          <p:cNvPr id="4" name="Picture 3" descr="C:\Users\nicole\Downloads\ptt_flowchart3-實作架構.png"/>
          <p:cNvPicPr/>
          <p:nvPr/>
        </p:nvPicPr>
        <p:blipFill>
          <a:blip r:embed="rId3">
            <a:extLst>
              <a:ext uri="{28A0092B-C50C-407E-A947-70E740481C1C}">
                <a14:useLocalDpi xmlns:a14="http://schemas.microsoft.com/office/drawing/2010/main" val="0"/>
              </a:ext>
            </a:extLst>
          </a:blip>
          <a:srcRect/>
          <a:stretch>
            <a:fillRect/>
          </a:stretch>
        </p:blipFill>
        <p:spPr bwMode="auto">
          <a:xfrm>
            <a:off x="3169553" y="627330"/>
            <a:ext cx="5852893" cy="5791053"/>
          </a:xfrm>
          <a:prstGeom prst="rect">
            <a:avLst/>
          </a:prstGeom>
          <a:noFill/>
          <a:ln>
            <a:noFill/>
          </a:ln>
        </p:spPr>
      </p:pic>
    </p:spTree>
    <p:extLst>
      <p:ext uri="{BB962C8B-B14F-4D97-AF65-F5344CB8AC3E}">
        <p14:creationId xmlns:p14="http://schemas.microsoft.com/office/powerpoint/2010/main" val="80575180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a:blip r:embed="rId2"/>
          <a:stretch>
            <a:fillRect/>
          </a:stretch>
        </p:blipFill>
        <p:spPr>
          <a:xfrm>
            <a:off x="976108" y="462085"/>
            <a:ext cx="10199077" cy="5363307"/>
          </a:xfrm>
          <a:prstGeom prst="rect">
            <a:avLst/>
          </a:prstGeom>
        </p:spPr>
      </p:pic>
    </p:spTree>
    <p:extLst>
      <p:ext uri="{BB962C8B-B14F-4D97-AF65-F5344CB8AC3E}">
        <p14:creationId xmlns:p14="http://schemas.microsoft.com/office/powerpoint/2010/main" val="404481648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6057703-1590-4E7E-94DA-E15328E9A30D}"/>
              </a:ext>
            </a:extLst>
          </p:cNvPr>
          <p:cNvSpPr>
            <a:spLocks noGrp="1"/>
          </p:cNvSpPr>
          <p:nvPr>
            <p:ph type="title"/>
          </p:nvPr>
        </p:nvSpPr>
        <p:spPr/>
        <p:txBody>
          <a:bodyPr/>
          <a:lstStyle/>
          <a:p>
            <a:r>
              <a:rPr lang="en-US" dirty="0"/>
              <a:t>Demo</a:t>
            </a:r>
          </a:p>
        </p:txBody>
      </p:sp>
      <p:graphicFrame>
        <p:nvGraphicFramePr>
          <p:cNvPr id="4" name="Table 3"/>
          <p:cNvGraphicFramePr>
            <a:graphicFrameLocks noGrp="1"/>
          </p:cNvGraphicFramePr>
          <p:nvPr>
            <p:extLst>
              <p:ext uri="{D42A27DB-BD31-4B8C-83A1-F6EECF244321}">
                <p14:modId xmlns:p14="http://schemas.microsoft.com/office/powerpoint/2010/main" val="2192854971"/>
              </p:ext>
            </p:extLst>
          </p:nvPr>
        </p:nvGraphicFramePr>
        <p:xfrm>
          <a:off x="609600" y="1417644"/>
          <a:ext cx="11463867" cy="4389120"/>
        </p:xfrm>
        <a:graphic>
          <a:graphicData uri="http://schemas.openxmlformats.org/drawingml/2006/table">
            <a:tbl>
              <a:tblPr firstRow="1" bandRow="1">
                <a:tableStyleId>{5C22544A-7EE6-4342-B048-85BDC9FD1C3A}</a:tableStyleId>
              </a:tblPr>
              <a:tblGrid>
                <a:gridCol w="1712590">
                  <a:extLst>
                    <a:ext uri="{9D8B030D-6E8A-4147-A177-3AD203B41FA5}">
                      <a16:colId xmlns:a16="http://schemas.microsoft.com/office/drawing/2014/main" xmlns="" val="3728211815"/>
                    </a:ext>
                  </a:extLst>
                </a:gridCol>
                <a:gridCol w="5433277">
                  <a:extLst>
                    <a:ext uri="{9D8B030D-6E8A-4147-A177-3AD203B41FA5}">
                      <a16:colId xmlns:a16="http://schemas.microsoft.com/office/drawing/2014/main" xmlns="" val="1043757107"/>
                    </a:ext>
                  </a:extLst>
                </a:gridCol>
                <a:gridCol w="4318000">
                  <a:extLst>
                    <a:ext uri="{9D8B030D-6E8A-4147-A177-3AD203B41FA5}">
                      <a16:colId xmlns:a16="http://schemas.microsoft.com/office/drawing/2014/main" xmlns="" val="838421128"/>
                    </a:ext>
                  </a:extLst>
                </a:gridCol>
              </a:tblGrid>
              <a:tr h="333911">
                <a:tc>
                  <a:txBody>
                    <a:bodyPr/>
                    <a:lstStyle/>
                    <a:p>
                      <a:pPr algn="ctr"/>
                      <a:endParaRPr lang="zh-TW" altLang="en-US" sz="2400">
                        <a:latin typeface="Times New Roman" panose="02020603050405020304" pitchFamily="18" charset="0"/>
                        <a:ea typeface="標楷體" panose="03000509000000000000" pitchFamily="65" charset="-120"/>
                        <a:cs typeface="Times New Roman" panose="02020603050405020304" pitchFamily="18" charset="0"/>
                      </a:endParaRPr>
                    </a:p>
                  </a:txBody>
                  <a:tcPr/>
                </a:tc>
                <a:tc>
                  <a:txBody>
                    <a:bodyPr/>
                    <a:lstStyle/>
                    <a:p>
                      <a:pPr algn="ctr"/>
                      <a:r>
                        <a:rPr lang="en-US" altLang="zh-TW" sz="2400" smtClean="0">
                          <a:latin typeface="Times New Roman" panose="02020603050405020304" pitchFamily="18" charset="0"/>
                          <a:ea typeface="標楷體" panose="03000509000000000000" pitchFamily="65" charset="-120"/>
                          <a:cs typeface="Times New Roman" panose="02020603050405020304" pitchFamily="18" charset="0"/>
                        </a:rPr>
                        <a:t>UA</a:t>
                      </a:r>
                      <a:endParaRPr lang="zh-TW" altLang="en-US" sz="2400">
                        <a:latin typeface="Times New Roman" panose="02020603050405020304" pitchFamily="18" charset="0"/>
                        <a:ea typeface="標楷體" panose="03000509000000000000" pitchFamily="65" charset="-120"/>
                        <a:cs typeface="Times New Roman" panose="02020603050405020304" pitchFamily="18" charset="0"/>
                      </a:endParaRPr>
                    </a:p>
                  </a:txBody>
                  <a:tcPr/>
                </a:tc>
                <a:tc>
                  <a:txBody>
                    <a:bodyPr/>
                    <a:lstStyle/>
                    <a:p>
                      <a:pPr algn="ctr"/>
                      <a:r>
                        <a:rPr lang="en-US" altLang="zh-TW" sz="2400" smtClean="0">
                          <a:latin typeface="Times New Roman" panose="02020603050405020304" pitchFamily="18" charset="0"/>
                          <a:ea typeface="標楷體" panose="03000509000000000000" pitchFamily="65" charset="-120"/>
                          <a:cs typeface="Times New Roman" panose="02020603050405020304" pitchFamily="18" charset="0"/>
                        </a:rPr>
                        <a:t>Server</a:t>
                      </a:r>
                      <a:endParaRPr lang="zh-TW" altLang="en-US" sz="2400">
                        <a:latin typeface="Times New Roman" panose="02020603050405020304" pitchFamily="18" charset="0"/>
                        <a:ea typeface="標楷體" panose="03000509000000000000" pitchFamily="65" charset="-120"/>
                        <a:cs typeface="Times New Roman" panose="02020603050405020304" pitchFamily="18" charset="0"/>
                      </a:endParaRPr>
                    </a:p>
                  </a:txBody>
                  <a:tcPr/>
                </a:tc>
                <a:extLst>
                  <a:ext uri="{0D108BD9-81ED-4DB2-BD59-A6C34878D82A}">
                    <a16:rowId xmlns:a16="http://schemas.microsoft.com/office/drawing/2014/main" xmlns="" val="3378552075"/>
                  </a:ext>
                </a:extLst>
              </a:tr>
              <a:tr h="370840">
                <a:tc>
                  <a:txBody>
                    <a:bodyPr/>
                    <a:lstStyle/>
                    <a:p>
                      <a:pPr algn="ctr"/>
                      <a:r>
                        <a:rPr lang="en-US" altLang="zh-TW" sz="2400" smtClean="0">
                          <a:latin typeface="Times New Roman" panose="02020603050405020304" pitchFamily="18" charset="0"/>
                          <a:ea typeface="標楷體" panose="03000509000000000000" pitchFamily="65" charset="-120"/>
                          <a:cs typeface="Times New Roman" panose="02020603050405020304" pitchFamily="18" charset="0"/>
                        </a:rPr>
                        <a:t>Register</a:t>
                      </a:r>
                      <a:endParaRPr lang="zh-TW" altLang="en-US" sz="2400">
                        <a:latin typeface="Times New Roman" panose="02020603050405020304" pitchFamily="18" charset="0"/>
                        <a:ea typeface="標楷體" panose="03000509000000000000" pitchFamily="65" charset="-120"/>
                        <a:cs typeface="Times New Roman" panose="02020603050405020304" pitchFamily="18" charset="0"/>
                      </a:endParaRPr>
                    </a:p>
                  </a:txBody>
                  <a:tcPr/>
                </a:tc>
                <a:tc>
                  <a:txBody>
                    <a:bodyPr/>
                    <a:lstStyle/>
                    <a:p>
                      <a:pPr algn="ctr"/>
                      <a:r>
                        <a:rPr lang="zh-TW" altLang="en-US" sz="2400" smtClean="0">
                          <a:latin typeface="Times New Roman" panose="02020603050405020304" pitchFamily="18" charset="0"/>
                          <a:ea typeface="標楷體" panose="03000509000000000000" pitchFamily="65" charset="-120"/>
                          <a:cs typeface="Times New Roman" panose="02020603050405020304" pitchFamily="18" charset="0"/>
                        </a:rPr>
                        <a:t>三位使用者向 </a:t>
                      </a:r>
                      <a:r>
                        <a:rPr lang="en-US" altLang="zh-TW" sz="2400" smtClean="0">
                          <a:latin typeface="Times New Roman" panose="02020603050405020304" pitchFamily="18" charset="0"/>
                          <a:ea typeface="標楷體" panose="03000509000000000000" pitchFamily="65" charset="-120"/>
                          <a:cs typeface="Times New Roman" panose="02020603050405020304" pitchFamily="18" charset="0"/>
                        </a:rPr>
                        <a:t>Server</a:t>
                      </a:r>
                      <a:r>
                        <a:rPr lang="zh-TW" altLang="en-US" sz="2400" smtClean="0">
                          <a:latin typeface="Times New Roman" panose="02020603050405020304" pitchFamily="18" charset="0"/>
                          <a:ea typeface="標楷體" panose="03000509000000000000" pitchFamily="65" charset="-120"/>
                          <a:cs typeface="Times New Roman" panose="02020603050405020304" pitchFamily="18" charset="0"/>
                        </a:rPr>
                        <a:t> 進行註冊 </a:t>
                      </a:r>
                      <a:endParaRPr lang="zh-TW" altLang="en-US" sz="2400">
                        <a:latin typeface="Times New Roman" panose="02020603050405020304" pitchFamily="18" charset="0"/>
                        <a:ea typeface="標楷體" panose="03000509000000000000" pitchFamily="65" charset="-120"/>
                        <a:cs typeface="Times New Roman" panose="02020603050405020304" pitchFamily="18" charset="0"/>
                      </a:endParaRPr>
                    </a:p>
                  </a:txBody>
                  <a:tcPr/>
                </a:tc>
                <a:tc>
                  <a:txBody>
                    <a:bodyPr/>
                    <a:lstStyle/>
                    <a:p>
                      <a:pPr algn="ctr"/>
                      <a:r>
                        <a:rPr lang="en-US" altLang="zh-TW" sz="2400" smtClean="0">
                          <a:latin typeface="Times New Roman" panose="02020603050405020304" pitchFamily="18" charset="0"/>
                          <a:ea typeface="標楷體" panose="03000509000000000000" pitchFamily="65" charset="-120"/>
                          <a:cs typeface="Times New Roman" panose="02020603050405020304" pitchFamily="18" charset="0"/>
                        </a:rPr>
                        <a:t>SIP</a:t>
                      </a:r>
                      <a:r>
                        <a:rPr lang="en-US" altLang="zh-TW" sz="2400" baseline="0" smtClean="0">
                          <a:latin typeface="Times New Roman" panose="02020603050405020304" pitchFamily="18" charset="0"/>
                          <a:ea typeface="標楷體" panose="03000509000000000000" pitchFamily="65" charset="-120"/>
                          <a:cs typeface="Times New Roman" panose="02020603050405020304" pitchFamily="18" charset="0"/>
                        </a:rPr>
                        <a:t> </a:t>
                      </a:r>
                      <a:r>
                        <a:rPr lang="en-US" altLang="zh-TW" sz="2400" smtClean="0">
                          <a:latin typeface="Times New Roman" panose="02020603050405020304" pitchFamily="18" charset="0"/>
                          <a:ea typeface="標楷體" panose="03000509000000000000" pitchFamily="65" charset="-120"/>
                          <a:cs typeface="Times New Roman" panose="02020603050405020304" pitchFamily="18" charset="0"/>
                        </a:rPr>
                        <a:t>: </a:t>
                      </a:r>
                      <a:r>
                        <a:rPr lang="zh-TW" altLang="en-US" sz="2400" smtClean="0">
                          <a:latin typeface="Times New Roman" panose="02020603050405020304" pitchFamily="18" charset="0"/>
                          <a:ea typeface="標楷體" panose="03000509000000000000" pitchFamily="65" charset="-120"/>
                          <a:cs typeface="Times New Roman" panose="02020603050405020304" pitchFamily="18" charset="0"/>
                        </a:rPr>
                        <a:t>查看</a:t>
                      </a:r>
                      <a:r>
                        <a:rPr lang="en-US" altLang="zh-TW" sz="2400" smtClean="0">
                          <a:latin typeface="Times New Roman" panose="02020603050405020304" pitchFamily="18" charset="0"/>
                          <a:ea typeface="標楷體" panose="03000509000000000000" pitchFamily="65" charset="-120"/>
                          <a:cs typeface="Times New Roman" panose="02020603050405020304" pitchFamily="18" charset="0"/>
                        </a:rPr>
                        <a:t>SIP</a:t>
                      </a:r>
                      <a:r>
                        <a:rPr lang="zh-TW" altLang="en-US" sz="2400" smtClean="0">
                          <a:latin typeface="Times New Roman" panose="02020603050405020304" pitchFamily="18" charset="0"/>
                          <a:ea typeface="標楷體" panose="03000509000000000000" pitchFamily="65" charset="-120"/>
                          <a:cs typeface="Times New Roman" panose="02020603050405020304" pitchFamily="18" charset="0"/>
                        </a:rPr>
                        <a:t> </a:t>
                      </a:r>
                      <a:r>
                        <a:rPr lang="en-US" altLang="zh-TW" sz="2400" smtClean="0">
                          <a:latin typeface="Times New Roman" panose="02020603050405020304" pitchFamily="18" charset="0"/>
                          <a:ea typeface="標楷體" panose="03000509000000000000" pitchFamily="65" charset="-120"/>
                          <a:cs typeface="Times New Roman" panose="02020603050405020304" pitchFamily="18" charset="0"/>
                        </a:rPr>
                        <a:t>Signaling</a:t>
                      </a:r>
                      <a:endParaRPr lang="zh-TW" altLang="en-US" sz="2400">
                        <a:latin typeface="Times New Roman" panose="02020603050405020304" pitchFamily="18" charset="0"/>
                        <a:ea typeface="標楷體" panose="03000509000000000000" pitchFamily="65" charset="-120"/>
                        <a:cs typeface="Times New Roman" panose="02020603050405020304" pitchFamily="18" charset="0"/>
                      </a:endParaRPr>
                    </a:p>
                  </a:txBody>
                  <a:tcPr/>
                </a:tc>
                <a:extLst>
                  <a:ext uri="{0D108BD9-81ED-4DB2-BD59-A6C34878D82A}">
                    <a16:rowId xmlns:a16="http://schemas.microsoft.com/office/drawing/2014/main" xmlns="" val="1257427975"/>
                  </a:ext>
                </a:extLst>
              </a:tr>
              <a:tr h="370840">
                <a:tc>
                  <a:txBody>
                    <a:bodyPr/>
                    <a:lstStyle/>
                    <a:p>
                      <a:pPr algn="ctr">
                        <a:lnSpc>
                          <a:spcPct val="150000"/>
                        </a:lnSpc>
                      </a:pPr>
                      <a:r>
                        <a:rPr lang="en-US" altLang="zh-TW" sz="2400" smtClean="0">
                          <a:latin typeface="Times New Roman" panose="02020603050405020304" pitchFamily="18" charset="0"/>
                          <a:ea typeface="標楷體" panose="03000509000000000000" pitchFamily="65" charset="-120"/>
                          <a:cs typeface="Times New Roman" panose="02020603050405020304" pitchFamily="18" charset="0"/>
                        </a:rPr>
                        <a:t>Invite</a:t>
                      </a:r>
                      <a:endParaRPr lang="zh-TW" altLang="en-US" sz="2400">
                        <a:latin typeface="Times New Roman" panose="02020603050405020304" pitchFamily="18" charset="0"/>
                        <a:ea typeface="標楷體" panose="03000509000000000000" pitchFamily="65" charset="-120"/>
                        <a:cs typeface="Times New Roman" panose="02020603050405020304" pitchFamily="18" charset="0"/>
                      </a:endParaRPr>
                    </a:p>
                  </a:txBody>
                  <a:tcPr/>
                </a:tc>
                <a:tc>
                  <a:txBody>
                    <a:bodyPr/>
                    <a:lstStyle/>
                    <a:p>
                      <a:pPr algn="ctr"/>
                      <a:r>
                        <a:rPr lang="en-US" altLang="zh-TW" sz="2400" smtClean="0">
                          <a:latin typeface="Times New Roman" panose="02020603050405020304" pitchFamily="18" charset="0"/>
                          <a:ea typeface="標楷體" panose="03000509000000000000" pitchFamily="65" charset="-120"/>
                          <a:cs typeface="Times New Roman" panose="02020603050405020304" pitchFamily="18" charset="0"/>
                        </a:rPr>
                        <a:t>Alice </a:t>
                      </a:r>
                      <a:r>
                        <a:rPr lang="zh-TW" altLang="en-US" sz="2400" smtClean="0">
                          <a:latin typeface="Times New Roman" panose="02020603050405020304" pitchFamily="18" charset="0"/>
                          <a:ea typeface="標楷體" panose="03000509000000000000" pitchFamily="65" charset="-120"/>
                          <a:cs typeface="Times New Roman" panose="02020603050405020304" pitchFamily="18" charset="0"/>
                        </a:rPr>
                        <a:t>建立群組</a:t>
                      </a:r>
                      <a:endParaRPr lang="en-US" altLang="zh-TW" sz="2400" smtClean="0">
                        <a:latin typeface="Times New Roman" panose="02020603050405020304" pitchFamily="18" charset="0"/>
                        <a:ea typeface="標楷體" panose="03000509000000000000" pitchFamily="65" charset="-120"/>
                        <a:cs typeface="Times New Roman" panose="02020603050405020304" pitchFamily="18" charset="0"/>
                      </a:endParaRPr>
                    </a:p>
                    <a:p>
                      <a:pPr algn="ctr"/>
                      <a:r>
                        <a:rPr lang="en-US" altLang="zh-TW" sz="2400" smtClean="0">
                          <a:latin typeface="Times New Roman" panose="02020603050405020304" pitchFamily="18" charset="0"/>
                          <a:ea typeface="標楷體" panose="03000509000000000000" pitchFamily="65" charset="-120"/>
                          <a:cs typeface="Times New Roman" panose="02020603050405020304" pitchFamily="18" charset="0"/>
                        </a:rPr>
                        <a:t>(Member</a:t>
                      </a:r>
                      <a:r>
                        <a:rPr lang="zh-TW" altLang="en-US" sz="2400" smtClean="0">
                          <a:latin typeface="Times New Roman" panose="02020603050405020304" pitchFamily="18" charset="0"/>
                          <a:ea typeface="標楷體" panose="03000509000000000000" pitchFamily="65" charset="-120"/>
                          <a:cs typeface="Times New Roman" panose="02020603050405020304" pitchFamily="18" charset="0"/>
                        </a:rPr>
                        <a:t> </a:t>
                      </a:r>
                      <a:r>
                        <a:rPr lang="en-US" altLang="zh-TW" sz="2400" smtClean="0">
                          <a:latin typeface="Times New Roman" panose="02020603050405020304" pitchFamily="18" charset="0"/>
                          <a:ea typeface="標楷體" panose="03000509000000000000" pitchFamily="65" charset="-120"/>
                          <a:cs typeface="Times New Roman" panose="02020603050405020304" pitchFamily="18" charset="0"/>
                        </a:rPr>
                        <a:t>: Denny and Alice) </a:t>
                      </a:r>
                      <a:endParaRPr lang="zh-TW" altLang="en-US" sz="2400">
                        <a:latin typeface="Times New Roman" panose="02020603050405020304" pitchFamily="18" charset="0"/>
                        <a:ea typeface="標楷體" panose="03000509000000000000" pitchFamily="65" charset="-120"/>
                        <a:cs typeface="Times New Roman" panose="02020603050405020304" pitchFamily="18" charset="0"/>
                      </a:endParaRPr>
                    </a:p>
                  </a:txBody>
                  <a:tcPr/>
                </a:tc>
                <a:tc>
                  <a:txBody>
                    <a:bodyPr/>
                    <a:lstStyle/>
                    <a:p>
                      <a:pPr algn="l"/>
                      <a:r>
                        <a:rPr lang="en-US" altLang="zh-TW" sz="2400" smtClean="0">
                          <a:latin typeface="Times New Roman" panose="02020603050405020304" pitchFamily="18" charset="0"/>
                          <a:ea typeface="標楷體" panose="03000509000000000000" pitchFamily="65" charset="-120"/>
                          <a:cs typeface="Times New Roman" panose="02020603050405020304" pitchFamily="18" charset="0"/>
                        </a:rPr>
                        <a:t>GlM : </a:t>
                      </a:r>
                      <a:r>
                        <a:rPr lang="zh-TW" altLang="en-US" sz="2400" smtClean="0">
                          <a:latin typeface="Times New Roman" panose="02020603050405020304" pitchFamily="18" charset="0"/>
                          <a:ea typeface="標楷體" panose="03000509000000000000" pitchFamily="65" charset="-120"/>
                          <a:cs typeface="Times New Roman" panose="02020603050405020304" pitchFamily="18" charset="0"/>
                        </a:rPr>
                        <a:t>收到建立群組 </a:t>
                      </a:r>
                      <a:r>
                        <a:rPr lang="en-US" altLang="zh-TW" sz="2400" smtClean="0">
                          <a:latin typeface="Times New Roman" panose="02020603050405020304" pitchFamily="18" charset="0"/>
                          <a:ea typeface="標楷體" panose="03000509000000000000" pitchFamily="65" charset="-120"/>
                          <a:cs typeface="Times New Roman" panose="02020603050405020304" pitchFamily="18" charset="0"/>
                        </a:rPr>
                        <a:t>Message</a:t>
                      </a:r>
                      <a:r>
                        <a:rPr lang="zh-TW" altLang="en-US" sz="2400" smtClean="0">
                          <a:latin typeface="Times New Roman" panose="02020603050405020304" pitchFamily="18" charset="0"/>
                          <a:ea typeface="標楷體" panose="03000509000000000000" pitchFamily="65" charset="-120"/>
                          <a:cs typeface="Times New Roman" panose="02020603050405020304" pitchFamily="18" charset="0"/>
                        </a:rPr>
                        <a:t> 並送出邀請給群組成員</a:t>
                      </a:r>
                      <a:endParaRPr lang="zh-TW" altLang="en-US" sz="2400">
                        <a:latin typeface="Times New Roman" panose="02020603050405020304" pitchFamily="18" charset="0"/>
                        <a:ea typeface="標楷體" panose="03000509000000000000" pitchFamily="65" charset="-120"/>
                        <a:cs typeface="Times New Roman" panose="02020603050405020304" pitchFamily="18" charset="0"/>
                      </a:endParaRPr>
                    </a:p>
                  </a:txBody>
                  <a:tcPr/>
                </a:tc>
                <a:extLst>
                  <a:ext uri="{0D108BD9-81ED-4DB2-BD59-A6C34878D82A}">
                    <a16:rowId xmlns:a16="http://schemas.microsoft.com/office/drawing/2014/main" xmlns="" val="3463556514"/>
                  </a:ext>
                </a:extLst>
              </a:tr>
              <a:tr h="370840">
                <a:tc>
                  <a:txBody>
                    <a:bodyPr/>
                    <a:lstStyle/>
                    <a:p>
                      <a:pPr algn="ctr"/>
                      <a:r>
                        <a:rPr lang="en-US" altLang="zh-TW" sz="2400" smtClean="0">
                          <a:latin typeface="Times New Roman" panose="02020603050405020304" pitchFamily="18" charset="0"/>
                          <a:ea typeface="標楷體" panose="03000509000000000000" pitchFamily="65" charset="-120"/>
                          <a:cs typeface="Times New Roman" panose="02020603050405020304" pitchFamily="18" charset="0"/>
                        </a:rPr>
                        <a:t>Floor</a:t>
                      </a:r>
                      <a:endParaRPr lang="zh-TW" altLang="en-US" sz="2400">
                        <a:latin typeface="Times New Roman" panose="02020603050405020304" pitchFamily="18" charset="0"/>
                        <a:ea typeface="標楷體" panose="03000509000000000000" pitchFamily="65" charset="-120"/>
                        <a:cs typeface="Times New Roman" panose="02020603050405020304" pitchFamily="18" charset="0"/>
                      </a:endParaRPr>
                    </a:p>
                  </a:txBody>
                  <a:tcPr/>
                </a:tc>
                <a:tc>
                  <a:txBody>
                    <a:bodyPr/>
                    <a:lstStyle/>
                    <a:p>
                      <a:pPr algn="ctr"/>
                      <a:r>
                        <a:rPr lang="en-US" altLang="zh-TW" sz="2400" smtClean="0">
                          <a:latin typeface="Times New Roman" panose="02020603050405020304" pitchFamily="18" charset="0"/>
                          <a:ea typeface="標楷體" panose="03000509000000000000" pitchFamily="65" charset="-120"/>
                          <a:cs typeface="Times New Roman" panose="02020603050405020304" pitchFamily="18" charset="0"/>
                        </a:rPr>
                        <a:t>Alice</a:t>
                      </a:r>
                      <a:r>
                        <a:rPr lang="zh-TW" altLang="en-US" sz="2400" smtClean="0">
                          <a:latin typeface="Times New Roman" panose="02020603050405020304" pitchFamily="18" charset="0"/>
                          <a:ea typeface="標楷體" panose="03000509000000000000" pitchFamily="65" charset="-120"/>
                          <a:cs typeface="Times New Roman" panose="02020603050405020304" pitchFamily="18" charset="0"/>
                        </a:rPr>
                        <a:t>按</a:t>
                      </a:r>
                      <a:r>
                        <a:rPr lang="zh-TW" altLang="en-US" sz="2400" smtClean="0">
                          <a:latin typeface="Times New Roman" panose="02020603050405020304" pitchFamily="18" charset="0"/>
                          <a:ea typeface="標楷體" panose="03000509000000000000" pitchFamily="65" charset="-120"/>
                          <a:cs typeface="Times New Roman" panose="02020603050405020304" pitchFamily="18" charset="0"/>
                        </a:rPr>
                        <a:t>下按鈕想要發話</a:t>
                      </a:r>
                      <a:endParaRPr lang="zh-TW" altLang="en-US" sz="2400">
                        <a:latin typeface="Times New Roman" panose="02020603050405020304" pitchFamily="18" charset="0"/>
                        <a:ea typeface="標楷體" panose="03000509000000000000" pitchFamily="65" charset="-120"/>
                        <a:cs typeface="Times New Roman" panose="02020603050405020304" pitchFamily="18" charset="0"/>
                      </a:endParaRPr>
                    </a:p>
                  </a:txBody>
                  <a:tcPr/>
                </a:tc>
                <a:tc>
                  <a:txBody>
                    <a:bodyPr/>
                    <a:lstStyle/>
                    <a:p>
                      <a:pPr algn="ctr"/>
                      <a:r>
                        <a:rPr lang="en-US" altLang="zh-TW" sz="2400" smtClean="0">
                          <a:latin typeface="Times New Roman" panose="02020603050405020304" pitchFamily="18" charset="0"/>
                          <a:ea typeface="標楷體" panose="03000509000000000000" pitchFamily="65" charset="-120"/>
                          <a:cs typeface="Times New Roman" panose="02020603050405020304" pitchFamily="18" charset="0"/>
                        </a:rPr>
                        <a:t>TBCP : </a:t>
                      </a:r>
                      <a:r>
                        <a:rPr lang="zh-TW" altLang="en-US" sz="2400" smtClean="0">
                          <a:latin typeface="Times New Roman" panose="02020603050405020304" pitchFamily="18" charset="0"/>
                          <a:ea typeface="標楷體" panose="03000509000000000000" pitchFamily="65" charset="-120"/>
                          <a:cs typeface="Times New Roman" panose="02020603050405020304" pitchFamily="18" charset="0"/>
                        </a:rPr>
                        <a:t>收到 </a:t>
                      </a:r>
                      <a:r>
                        <a:rPr lang="en-US" altLang="zh-TW" sz="2400" smtClean="0">
                          <a:latin typeface="Times New Roman" panose="02020603050405020304" pitchFamily="18" charset="0"/>
                          <a:ea typeface="標楷體" panose="03000509000000000000" pitchFamily="65" charset="-120"/>
                          <a:cs typeface="Times New Roman" panose="02020603050405020304" pitchFamily="18" charset="0"/>
                        </a:rPr>
                        <a:t>Floor Request</a:t>
                      </a:r>
                      <a:endParaRPr lang="zh-TW" altLang="en-US" sz="2400">
                        <a:latin typeface="Times New Roman" panose="02020603050405020304" pitchFamily="18" charset="0"/>
                        <a:ea typeface="標楷體" panose="03000509000000000000" pitchFamily="65" charset="-120"/>
                        <a:cs typeface="Times New Roman" panose="02020603050405020304" pitchFamily="18" charset="0"/>
                      </a:endParaRPr>
                    </a:p>
                  </a:txBody>
                  <a:tcPr/>
                </a:tc>
                <a:extLst>
                  <a:ext uri="{0D108BD9-81ED-4DB2-BD59-A6C34878D82A}">
                    <a16:rowId xmlns:a16="http://schemas.microsoft.com/office/drawing/2014/main" xmlns="" val="1654311953"/>
                  </a:ext>
                </a:extLst>
              </a:tr>
              <a:tr h="370840">
                <a:tc>
                  <a:txBody>
                    <a:bodyPr/>
                    <a:lstStyle/>
                    <a:p>
                      <a:pPr algn="ctr">
                        <a:lnSpc>
                          <a:spcPct val="150000"/>
                        </a:lnSpc>
                      </a:pPr>
                      <a:r>
                        <a:rPr lang="en-US" altLang="zh-TW" sz="2400" smtClean="0">
                          <a:latin typeface="Times New Roman" panose="02020603050405020304" pitchFamily="18" charset="0"/>
                          <a:ea typeface="標楷體" panose="03000509000000000000" pitchFamily="65" charset="-120"/>
                          <a:cs typeface="Times New Roman" panose="02020603050405020304" pitchFamily="18" charset="0"/>
                        </a:rPr>
                        <a:t>Audio</a:t>
                      </a:r>
                      <a:endParaRPr lang="zh-TW" altLang="en-US" sz="2400">
                        <a:latin typeface="Times New Roman" panose="02020603050405020304" pitchFamily="18" charset="0"/>
                        <a:ea typeface="標楷體" panose="03000509000000000000" pitchFamily="65" charset="-120"/>
                        <a:cs typeface="Times New Roman" panose="02020603050405020304" pitchFamily="18" charset="0"/>
                      </a:endParaRPr>
                    </a:p>
                  </a:txBody>
                  <a:tcPr/>
                </a:tc>
                <a:tc>
                  <a:txBody>
                    <a:bodyPr/>
                    <a:lstStyle/>
                    <a:p>
                      <a:pPr marL="457200" indent="-457200" algn="l">
                        <a:buAutoNum type="arabicPeriod"/>
                      </a:pPr>
                      <a:r>
                        <a:rPr lang="en-US" altLang="zh-TW" sz="2400" smtClean="0">
                          <a:latin typeface="Times New Roman" panose="02020603050405020304" pitchFamily="18" charset="0"/>
                          <a:ea typeface="標楷體" panose="03000509000000000000" pitchFamily="65" charset="-120"/>
                          <a:cs typeface="Times New Roman" panose="02020603050405020304" pitchFamily="18" charset="0"/>
                        </a:rPr>
                        <a:t>Alice </a:t>
                      </a:r>
                      <a:r>
                        <a:rPr lang="zh-TW" altLang="en-US" sz="2400" smtClean="0">
                          <a:latin typeface="Times New Roman" panose="02020603050405020304" pitchFamily="18" charset="0"/>
                          <a:ea typeface="標楷體" panose="03000509000000000000" pitchFamily="65" charset="-120"/>
                          <a:cs typeface="Times New Roman" panose="02020603050405020304" pitchFamily="18" charset="0"/>
                        </a:rPr>
                        <a:t>收到 </a:t>
                      </a:r>
                      <a:r>
                        <a:rPr lang="en-US" altLang="zh-TW" sz="2400" smtClean="0">
                          <a:latin typeface="Times New Roman" panose="02020603050405020304" pitchFamily="18" charset="0"/>
                          <a:ea typeface="標楷體" panose="03000509000000000000" pitchFamily="65" charset="-120"/>
                          <a:cs typeface="Times New Roman" panose="02020603050405020304" pitchFamily="18" charset="0"/>
                        </a:rPr>
                        <a:t>Floor Granted </a:t>
                      </a:r>
                      <a:r>
                        <a:rPr lang="zh-TW" altLang="en-US" sz="2400" smtClean="0">
                          <a:latin typeface="Times New Roman" panose="02020603050405020304" pitchFamily="18" charset="0"/>
                          <a:ea typeface="標楷體" panose="03000509000000000000" pitchFamily="65" charset="-120"/>
                          <a:cs typeface="Times New Roman" panose="02020603050405020304" pitchFamily="18" charset="0"/>
                        </a:rPr>
                        <a:t>開始發話</a:t>
                      </a:r>
                      <a:endParaRPr lang="en-US" altLang="zh-TW" sz="2400" smtClean="0">
                        <a:latin typeface="Times New Roman" panose="02020603050405020304" pitchFamily="18" charset="0"/>
                        <a:ea typeface="標楷體" panose="03000509000000000000" pitchFamily="65" charset="-120"/>
                        <a:cs typeface="Times New Roman" panose="02020603050405020304" pitchFamily="18" charset="0"/>
                      </a:endParaRPr>
                    </a:p>
                    <a:p>
                      <a:pPr marL="457200" indent="-457200" algn="l">
                        <a:buAutoNum type="arabicPeriod"/>
                      </a:pPr>
                      <a:r>
                        <a:rPr lang="zh-TW" altLang="en-US" sz="2400" smtClean="0">
                          <a:latin typeface="Times New Roman" panose="02020603050405020304" pitchFamily="18" charset="0"/>
                          <a:ea typeface="標楷體" panose="03000509000000000000" pitchFamily="65" charset="-120"/>
                          <a:cs typeface="Times New Roman" panose="02020603050405020304" pitchFamily="18" charset="0"/>
                        </a:rPr>
                        <a:t>查看 </a:t>
                      </a:r>
                      <a:r>
                        <a:rPr lang="en-US" altLang="zh-TW" sz="2400" smtClean="0">
                          <a:latin typeface="Times New Roman" panose="02020603050405020304" pitchFamily="18" charset="0"/>
                          <a:ea typeface="標楷體" panose="03000509000000000000" pitchFamily="65" charset="-120"/>
                          <a:cs typeface="Times New Roman" panose="02020603050405020304" pitchFamily="18" charset="0"/>
                        </a:rPr>
                        <a:t>Edgar </a:t>
                      </a:r>
                      <a:r>
                        <a:rPr lang="zh-TW" altLang="en-US" sz="2400" smtClean="0">
                          <a:latin typeface="Times New Roman" panose="02020603050405020304" pitchFamily="18" charset="0"/>
                          <a:ea typeface="標楷體" panose="03000509000000000000" pitchFamily="65" charset="-120"/>
                          <a:cs typeface="Times New Roman" panose="02020603050405020304" pitchFamily="18" charset="0"/>
                        </a:rPr>
                        <a:t>與 </a:t>
                      </a:r>
                      <a:r>
                        <a:rPr lang="en-US" altLang="zh-TW" sz="2400" smtClean="0">
                          <a:latin typeface="Times New Roman" panose="02020603050405020304" pitchFamily="18" charset="0"/>
                          <a:ea typeface="標楷體" panose="03000509000000000000" pitchFamily="65" charset="-120"/>
                          <a:cs typeface="Times New Roman" panose="02020603050405020304" pitchFamily="18" charset="0"/>
                        </a:rPr>
                        <a:t>Denny </a:t>
                      </a:r>
                      <a:r>
                        <a:rPr lang="zh-TW" altLang="en-US" sz="2400" smtClean="0">
                          <a:latin typeface="Times New Roman" panose="02020603050405020304" pitchFamily="18" charset="0"/>
                          <a:ea typeface="標楷體" panose="03000509000000000000" pitchFamily="65" charset="-120"/>
                          <a:cs typeface="Times New Roman" panose="02020603050405020304" pitchFamily="18" charset="0"/>
                        </a:rPr>
                        <a:t>的 </a:t>
                      </a:r>
                      <a:r>
                        <a:rPr lang="en-US" altLang="zh-TW" sz="2400" smtClean="0">
                          <a:latin typeface="Times New Roman" panose="02020603050405020304" pitchFamily="18" charset="0"/>
                          <a:ea typeface="標楷體" panose="03000509000000000000" pitchFamily="65" charset="-120"/>
                          <a:cs typeface="Times New Roman" panose="02020603050405020304" pitchFamily="18" charset="0"/>
                        </a:rPr>
                        <a:t>Wireshark </a:t>
                      </a:r>
                    </a:p>
                  </a:txBody>
                  <a:tcPr/>
                </a:tc>
                <a:tc>
                  <a:txBody>
                    <a:bodyPr/>
                    <a:lstStyle/>
                    <a:p>
                      <a:pPr algn="ctr"/>
                      <a:endParaRPr lang="zh-TW" altLang="en-US" sz="2400">
                        <a:latin typeface="Times New Roman" panose="02020603050405020304" pitchFamily="18" charset="0"/>
                        <a:ea typeface="標楷體" panose="03000509000000000000" pitchFamily="65" charset="-120"/>
                        <a:cs typeface="Times New Roman" panose="02020603050405020304" pitchFamily="18" charset="0"/>
                      </a:endParaRPr>
                    </a:p>
                  </a:txBody>
                  <a:tcPr/>
                </a:tc>
                <a:extLst>
                  <a:ext uri="{0D108BD9-81ED-4DB2-BD59-A6C34878D82A}">
                    <a16:rowId xmlns:a16="http://schemas.microsoft.com/office/drawing/2014/main" xmlns="" val="2513254145"/>
                  </a:ext>
                </a:extLst>
              </a:tr>
              <a:tr h="370840">
                <a:tc>
                  <a:txBody>
                    <a:bodyPr/>
                    <a:lstStyle/>
                    <a:p>
                      <a:pPr algn="ctr"/>
                      <a:r>
                        <a:rPr lang="en-US" altLang="zh-TW" sz="2400" smtClean="0">
                          <a:latin typeface="Times New Roman" panose="02020603050405020304" pitchFamily="18" charset="0"/>
                          <a:ea typeface="標楷體" panose="03000509000000000000" pitchFamily="65" charset="-120"/>
                          <a:cs typeface="Times New Roman" panose="02020603050405020304" pitchFamily="18" charset="0"/>
                        </a:rPr>
                        <a:t>Release</a:t>
                      </a:r>
                      <a:endParaRPr lang="zh-TW" altLang="en-US" sz="2400">
                        <a:latin typeface="Times New Roman" panose="02020603050405020304" pitchFamily="18" charset="0"/>
                        <a:ea typeface="標楷體" panose="03000509000000000000" pitchFamily="65" charset="-120"/>
                        <a:cs typeface="Times New Roman" panose="02020603050405020304" pitchFamily="18" charset="0"/>
                      </a:endParaRPr>
                    </a:p>
                  </a:txBody>
                  <a:tcPr/>
                </a:tc>
                <a:tc>
                  <a:txBody>
                    <a:bodyPr/>
                    <a:lstStyle/>
                    <a:p>
                      <a:pPr algn="ctr"/>
                      <a:r>
                        <a:rPr lang="en-US" altLang="zh-TW" sz="2400" smtClean="0">
                          <a:latin typeface="Times New Roman" panose="02020603050405020304" pitchFamily="18" charset="0"/>
                          <a:ea typeface="標楷體" panose="03000509000000000000" pitchFamily="65" charset="-120"/>
                          <a:cs typeface="Times New Roman" panose="02020603050405020304" pitchFamily="18" charset="0"/>
                        </a:rPr>
                        <a:t>Alice </a:t>
                      </a:r>
                      <a:r>
                        <a:rPr lang="zh-TW" altLang="en-US" sz="2400" smtClean="0">
                          <a:latin typeface="Times New Roman" panose="02020603050405020304" pitchFamily="18" charset="0"/>
                          <a:ea typeface="標楷體" panose="03000509000000000000" pitchFamily="65" charset="-120"/>
                          <a:cs typeface="Times New Roman" panose="02020603050405020304" pitchFamily="18" charset="0"/>
                        </a:rPr>
                        <a:t>結束發話</a:t>
                      </a:r>
                      <a:endParaRPr lang="zh-TW" altLang="en-US" sz="2400">
                        <a:latin typeface="Times New Roman" panose="02020603050405020304" pitchFamily="18" charset="0"/>
                        <a:ea typeface="標楷體" panose="03000509000000000000" pitchFamily="65" charset="-120"/>
                        <a:cs typeface="Times New Roman" panose="02020603050405020304" pitchFamily="18" charset="0"/>
                      </a:endParaRPr>
                    </a:p>
                  </a:txBody>
                  <a:tcPr/>
                </a:tc>
                <a:tc>
                  <a:txBody>
                    <a:bodyPr/>
                    <a:lstStyle/>
                    <a:p>
                      <a:pPr algn="ctr"/>
                      <a:r>
                        <a:rPr lang="en-US" altLang="zh-TW" sz="2400" smtClean="0">
                          <a:latin typeface="Times New Roman" panose="02020603050405020304" pitchFamily="18" charset="0"/>
                          <a:ea typeface="標楷體" panose="03000509000000000000" pitchFamily="65" charset="-120"/>
                          <a:cs typeface="Times New Roman" panose="02020603050405020304" pitchFamily="18" charset="0"/>
                        </a:rPr>
                        <a:t>TBCP</a:t>
                      </a:r>
                      <a:r>
                        <a:rPr lang="zh-TW" altLang="en-US" sz="2400" smtClean="0">
                          <a:latin typeface="Times New Roman" panose="02020603050405020304" pitchFamily="18" charset="0"/>
                          <a:ea typeface="標楷體" panose="03000509000000000000" pitchFamily="65" charset="-120"/>
                          <a:cs typeface="Times New Roman" panose="02020603050405020304" pitchFamily="18" charset="0"/>
                        </a:rPr>
                        <a:t> </a:t>
                      </a:r>
                      <a:r>
                        <a:rPr lang="en-US" altLang="zh-TW" sz="2400" smtClean="0">
                          <a:latin typeface="Times New Roman" panose="02020603050405020304" pitchFamily="18" charset="0"/>
                          <a:ea typeface="標楷體" panose="03000509000000000000" pitchFamily="65" charset="-120"/>
                          <a:cs typeface="Times New Roman" panose="02020603050405020304" pitchFamily="18" charset="0"/>
                        </a:rPr>
                        <a:t>: </a:t>
                      </a:r>
                      <a:r>
                        <a:rPr lang="zh-TW" altLang="en-US" sz="2400" smtClean="0">
                          <a:latin typeface="Times New Roman" panose="02020603050405020304" pitchFamily="18" charset="0"/>
                          <a:ea typeface="標楷體" panose="03000509000000000000" pitchFamily="65" charset="-120"/>
                          <a:cs typeface="Times New Roman" panose="02020603050405020304" pitchFamily="18" charset="0"/>
                        </a:rPr>
                        <a:t>收到 </a:t>
                      </a:r>
                      <a:r>
                        <a:rPr lang="en-US" altLang="zh-TW" sz="2400" smtClean="0">
                          <a:latin typeface="Times New Roman" panose="02020603050405020304" pitchFamily="18" charset="0"/>
                          <a:ea typeface="標楷體" panose="03000509000000000000" pitchFamily="65" charset="-120"/>
                          <a:cs typeface="Times New Roman" panose="02020603050405020304" pitchFamily="18" charset="0"/>
                        </a:rPr>
                        <a:t>Floor Release</a:t>
                      </a:r>
                    </a:p>
                  </a:txBody>
                  <a:tcPr/>
                </a:tc>
                <a:extLst>
                  <a:ext uri="{0D108BD9-81ED-4DB2-BD59-A6C34878D82A}">
                    <a16:rowId xmlns:a16="http://schemas.microsoft.com/office/drawing/2014/main" xmlns="" val="250138222"/>
                  </a:ext>
                </a:extLst>
              </a:tr>
              <a:tr h="370840">
                <a:tc>
                  <a:txBody>
                    <a:bodyPr/>
                    <a:lstStyle/>
                    <a:p>
                      <a:pPr algn="ctr"/>
                      <a:r>
                        <a:rPr lang="en-US" altLang="zh-TW" sz="2400" smtClean="0">
                          <a:latin typeface="Times New Roman" panose="02020603050405020304" pitchFamily="18" charset="0"/>
                          <a:ea typeface="標楷體" panose="03000509000000000000" pitchFamily="65" charset="-120"/>
                          <a:cs typeface="Times New Roman" panose="02020603050405020304" pitchFamily="18" charset="0"/>
                        </a:rPr>
                        <a:t>Floor</a:t>
                      </a:r>
                      <a:endParaRPr lang="zh-TW" altLang="en-US" sz="2400">
                        <a:latin typeface="Times New Roman" panose="02020603050405020304" pitchFamily="18" charset="0"/>
                        <a:ea typeface="標楷體" panose="03000509000000000000" pitchFamily="65" charset="-120"/>
                        <a:cs typeface="Times New Roman" panose="02020603050405020304" pitchFamily="18" charset="0"/>
                      </a:endParaRPr>
                    </a:p>
                  </a:txBody>
                  <a:tcPr/>
                </a:tc>
                <a:tc>
                  <a:txBody>
                    <a:bodyPr/>
                    <a:lstStyle/>
                    <a:p>
                      <a:pPr algn="ctr"/>
                      <a:r>
                        <a:rPr lang="en-US" altLang="zh-TW" sz="2400" smtClean="0">
                          <a:latin typeface="Times New Roman" panose="02020603050405020304" pitchFamily="18" charset="0"/>
                          <a:ea typeface="標楷體" panose="03000509000000000000" pitchFamily="65" charset="-120"/>
                          <a:cs typeface="Times New Roman" panose="02020603050405020304" pitchFamily="18" charset="0"/>
                        </a:rPr>
                        <a:t>Denny</a:t>
                      </a:r>
                      <a:r>
                        <a:rPr lang="zh-TW" altLang="en-US" sz="2400" smtClean="0">
                          <a:latin typeface="Times New Roman" panose="02020603050405020304" pitchFamily="18" charset="0"/>
                          <a:ea typeface="標楷體" panose="03000509000000000000" pitchFamily="65" charset="-120"/>
                          <a:cs typeface="Times New Roman" panose="02020603050405020304" pitchFamily="18" charset="0"/>
                        </a:rPr>
                        <a:t>想要發話</a:t>
                      </a:r>
                      <a:endParaRPr lang="zh-TW" altLang="en-US" sz="2400">
                        <a:latin typeface="Times New Roman" panose="02020603050405020304" pitchFamily="18" charset="0"/>
                        <a:ea typeface="標楷體" panose="03000509000000000000" pitchFamily="65" charset="-120"/>
                        <a:cs typeface="Times New Roman" panose="02020603050405020304" pitchFamily="18" charset="0"/>
                      </a:endParaRPr>
                    </a:p>
                  </a:txBody>
                  <a:tcPr/>
                </a:tc>
                <a:tc>
                  <a:txBody>
                    <a:bodyPr/>
                    <a:lstStyle/>
                    <a:p>
                      <a:pPr algn="ctr"/>
                      <a:endParaRPr lang="zh-TW" altLang="en-US" sz="2400">
                        <a:latin typeface="Times New Roman" panose="02020603050405020304" pitchFamily="18" charset="0"/>
                        <a:ea typeface="標楷體" panose="03000509000000000000" pitchFamily="65" charset="-120"/>
                        <a:cs typeface="Times New Roman" panose="02020603050405020304" pitchFamily="18" charset="0"/>
                      </a:endParaRPr>
                    </a:p>
                  </a:txBody>
                  <a:tcPr/>
                </a:tc>
                <a:extLst>
                  <a:ext uri="{0D108BD9-81ED-4DB2-BD59-A6C34878D82A}">
                    <a16:rowId xmlns:a16="http://schemas.microsoft.com/office/drawing/2014/main" xmlns="" val="3099585927"/>
                  </a:ext>
                </a:extLst>
              </a:tr>
              <a:tr h="370840">
                <a:tc>
                  <a:txBody>
                    <a:bodyPr/>
                    <a:lstStyle/>
                    <a:p>
                      <a:pPr algn="ctr"/>
                      <a:r>
                        <a:rPr lang="en-US" altLang="zh-TW" sz="2400" smtClean="0">
                          <a:latin typeface="Times New Roman" panose="02020603050405020304" pitchFamily="18" charset="0"/>
                          <a:ea typeface="標楷體" panose="03000509000000000000" pitchFamily="65" charset="-120"/>
                          <a:cs typeface="Times New Roman" panose="02020603050405020304" pitchFamily="18" charset="0"/>
                        </a:rPr>
                        <a:t>Bye</a:t>
                      </a:r>
                      <a:endParaRPr lang="zh-TW" altLang="en-US" sz="2400">
                        <a:latin typeface="Times New Roman" panose="02020603050405020304" pitchFamily="18" charset="0"/>
                        <a:ea typeface="標楷體" panose="03000509000000000000" pitchFamily="65" charset="-120"/>
                        <a:cs typeface="Times New Roman" panose="02020603050405020304" pitchFamily="18" charset="0"/>
                      </a:endParaRPr>
                    </a:p>
                  </a:txBody>
                  <a:tcPr/>
                </a:tc>
                <a:tc>
                  <a:txBody>
                    <a:bodyPr/>
                    <a:lstStyle/>
                    <a:p>
                      <a:pPr algn="ctr"/>
                      <a:r>
                        <a:rPr lang="en-US" altLang="zh-TW" sz="2400" smtClean="0">
                          <a:latin typeface="Times New Roman" panose="02020603050405020304" pitchFamily="18" charset="0"/>
                          <a:ea typeface="標楷體" panose="03000509000000000000" pitchFamily="65" charset="-120"/>
                          <a:cs typeface="Times New Roman" panose="02020603050405020304" pitchFamily="18" charset="0"/>
                        </a:rPr>
                        <a:t>Alice</a:t>
                      </a:r>
                      <a:r>
                        <a:rPr lang="en-US" altLang="zh-TW" sz="2400" baseline="0" smtClean="0">
                          <a:latin typeface="Times New Roman" panose="02020603050405020304" pitchFamily="18" charset="0"/>
                          <a:ea typeface="標楷體" panose="03000509000000000000" pitchFamily="65" charset="-120"/>
                          <a:cs typeface="Times New Roman" panose="02020603050405020304" pitchFamily="18" charset="0"/>
                        </a:rPr>
                        <a:t> </a:t>
                      </a:r>
                      <a:r>
                        <a:rPr lang="zh-TW" altLang="en-US" sz="2400" baseline="0" smtClean="0">
                          <a:latin typeface="Times New Roman" panose="02020603050405020304" pitchFamily="18" charset="0"/>
                          <a:ea typeface="標楷體" panose="03000509000000000000" pitchFamily="65" charset="-120"/>
                          <a:cs typeface="Times New Roman" panose="02020603050405020304" pitchFamily="18" charset="0"/>
                        </a:rPr>
                        <a:t>離開群組</a:t>
                      </a:r>
                      <a:endParaRPr lang="zh-TW" altLang="en-US" sz="2400">
                        <a:latin typeface="Times New Roman" panose="02020603050405020304" pitchFamily="18" charset="0"/>
                        <a:ea typeface="標楷體" panose="03000509000000000000" pitchFamily="65" charset="-120"/>
                        <a:cs typeface="Times New Roman" panose="02020603050405020304"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2400" smtClean="0">
                          <a:latin typeface="Times New Roman" panose="02020603050405020304" pitchFamily="18" charset="0"/>
                          <a:ea typeface="標楷體" panose="03000509000000000000" pitchFamily="65" charset="-120"/>
                          <a:cs typeface="Times New Roman" panose="02020603050405020304" pitchFamily="18" charset="0"/>
                        </a:rPr>
                        <a:t>SIP</a:t>
                      </a:r>
                      <a:r>
                        <a:rPr lang="en-US" altLang="zh-TW" sz="2400" baseline="0" smtClean="0">
                          <a:latin typeface="Times New Roman" panose="02020603050405020304" pitchFamily="18" charset="0"/>
                          <a:ea typeface="標楷體" panose="03000509000000000000" pitchFamily="65" charset="-120"/>
                          <a:cs typeface="Times New Roman" panose="02020603050405020304" pitchFamily="18" charset="0"/>
                        </a:rPr>
                        <a:t> </a:t>
                      </a:r>
                      <a:r>
                        <a:rPr lang="en-US" altLang="zh-TW" sz="2400" smtClean="0">
                          <a:latin typeface="Times New Roman" panose="02020603050405020304" pitchFamily="18" charset="0"/>
                          <a:ea typeface="標楷體" panose="03000509000000000000" pitchFamily="65" charset="-120"/>
                          <a:cs typeface="Times New Roman" panose="02020603050405020304" pitchFamily="18" charset="0"/>
                        </a:rPr>
                        <a:t>: </a:t>
                      </a:r>
                      <a:r>
                        <a:rPr lang="zh-TW" altLang="en-US" sz="2400" smtClean="0">
                          <a:latin typeface="Times New Roman" panose="02020603050405020304" pitchFamily="18" charset="0"/>
                          <a:ea typeface="標楷體" panose="03000509000000000000" pitchFamily="65" charset="-120"/>
                          <a:cs typeface="Times New Roman" panose="02020603050405020304" pitchFamily="18" charset="0"/>
                        </a:rPr>
                        <a:t>查看</a:t>
                      </a:r>
                      <a:r>
                        <a:rPr lang="en-US" altLang="zh-TW" sz="2400" smtClean="0">
                          <a:latin typeface="Times New Roman" panose="02020603050405020304" pitchFamily="18" charset="0"/>
                          <a:ea typeface="標楷體" panose="03000509000000000000" pitchFamily="65" charset="-120"/>
                          <a:cs typeface="Times New Roman" panose="02020603050405020304" pitchFamily="18" charset="0"/>
                        </a:rPr>
                        <a:t>SIP</a:t>
                      </a:r>
                      <a:r>
                        <a:rPr lang="zh-TW" altLang="en-US" sz="2400" smtClean="0">
                          <a:latin typeface="Times New Roman" panose="02020603050405020304" pitchFamily="18" charset="0"/>
                          <a:ea typeface="標楷體" panose="03000509000000000000" pitchFamily="65" charset="-120"/>
                          <a:cs typeface="Times New Roman" panose="02020603050405020304" pitchFamily="18" charset="0"/>
                        </a:rPr>
                        <a:t> </a:t>
                      </a:r>
                      <a:r>
                        <a:rPr lang="en-US" altLang="zh-TW" sz="2400" smtClean="0">
                          <a:latin typeface="Times New Roman" panose="02020603050405020304" pitchFamily="18" charset="0"/>
                          <a:ea typeface="標楷體" panose="03000509000000000000" pitchFamily="65" charset="-120"/>
                          <a:cs typeface="Times New Roman" panose="02020603050405020304" pitchFamily="18" charset="0"/>
                        </a:rPr>
                        <a:t>Signaling</a:t>
                      </a:r>
                      <a:endParaRPr lang="zh-TW" altLang="en-US" sz="2400" smtClean="0">
                        <a:latin typeface="Times New Roman" panose="02020603050405020304" pitchFamily="18" charset="0"/>
                        <a:ea typeface="標楷體" panose="03000509000000000000" pitchFamily="65" charset="-120"/>
                        <a:cs typeface="Times New Roman" panose="02020603050405020304" pitchFamily="18" charset="0"/>
                      </a:endParaRPr>
                    </a:p>
                  </a:txBody>
                  <a:tcPr/>
                </a:tc>
                <a:extLst>
                  <a:ext uri="{0D108BD9-81ED-4DB2-BD59-A6C34878D82A}">
                    <a16:rowId xmlns:a16="http://schemas.microsoft.com/office/drawing/2014/main" xmlns="" val="2113475921"/>
                  </a:ext>
                </a:extLst>
              </a:tr>
            </a:tbl>
          </a:graphicData>
        </a:graphic>
      </p:graphicFrame>
    </p:spTree>
    <p:extLst>
      <p:ext uri="{BB962C8B-B14F-4D97-AF65-F5344CB8AC3E}">
        <p14:creationId xmlns:p14="http://schemas.microsoft.com/office/powerpoint/2010/main" val="248102008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13318" y="2131334"/>
            <a:ext cx="4744996" cy="933143"/>
          </a:xfrm>
        </p:spPr>
        <p:txBody>
          <a:bodyPr/>
          <a:lstStyle/>
          <a:p>
            <a:r>
              <a:rPr lang="en-US" altLang="zh-TW" sz="13800" dirty="0" smtClean="0"/>
              <a:t>Q</a:t>
            </a:r>
            <a:r>
              <a:rPr lang="en-US" altLang="zh-TW" sz="6600" dirty="0" smtClean="0"/>
              <a:t>&amp;</a:t>
            </a:r>
            <a:r>
              <a:rPr lang="en-US" altLang="zh-TW" sz="13800" dirty="0" smtClean="0"/>
              <a:t>A</a:t>
            </a:r>
            <a:endParaRPr lang="zh-TW" altLang="en-US" sz="13800" dirty="0"/>
          </a:p>
        </p:txBody>
      </p:sp>
      <p:sp>
        <p:nvSpPr>
          <p:cNvPr id="3" name="TextBox 2"/>
          <p:cNvSpPr txBox="1"/>
          <p:nvPr/>
        </p:nvSpPr>
        <p:spPr>
          <a:xfrm>
            <a:off x="4517886" y="4582868"/>
            <a:ext cx="5700635" cy="830997"/>
          </a:xfrm>
          <a:prstGeom prst="rect">
            <a:avLst/>
          </a:prstGeom>
          <a:noFill/>
        </p:spPr>
        <p:txBody>
          <a:bodyPr wrap="square" rtlCol="0">
            <a:spAutoFit/>
          </a:bodyPr>
          <a:lstStyle/>
          <a:p>
            <a:r>
              <a:rPr lang="en-US" altLang="zh-TW" sz="2400" smtClean="0">
                <a:latin typeface="Times New Roman" panose="02020603050405020304" pitchFamily="18" charset="0"/>
                <a:ea typeface="標楷體" panose="03000509000000000000" pitchFamily="65" charset="-120"/>
                <a:cs typeface="Times New Roman" panose="02020603050405020304" pitchFamily="18" charset="0"/>
              </a:rPr>
              <a:t>s103321038@ncnu.edu.tw</a:t>
            </a:r>
            <a:endParaRPr lang="zh-TW" altLang="en-US" sz="2400" dirty="0">
              <a:latin typeface="Times New Roman" panose="02020603050405020304" pitchFamily="18" charset="0"/>
              <a:ea typeface="標楷體" panose="03000509000000000000" pitchFamily="65" charset="-120"/>
              <a:cs typeface="Times New Roman" panose="02020603050405020304" pitchFamily="18" charset="0"/>
            </a:endParaRPr>
          </a:p>
          <a:p>
            <a:endParaRPr lang="zh-TW" alt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7919721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smtClean="0"/>
              <a:t>Pre-arranged</a:t>
            </a:r>
            <a:r>
              <a:rPr lang="zh-TW" altLang="en-US" smtClean="0"/>
              <a:t> 與 </a:t>
            </a:r>
            <a:r>
              <a:rPr lang="en-US" altLang="zh-TW" smtClean="0"/>
              <a:t>Chat </a:t>
            </a:r>
            <a:r>
              <a:rPr lang="en-US" altLang="zh-TW"/>
              <a:t>Group </a:t>
            </a:r>
            <a:endParaRPr lang="zh-TW" altLang="en-US"/>
          </a:p>
        </p:txBody>
      </p:sp>
      <p:sp>
        <p:nvSpPr>
          <p:cNvPr id="3" name="Text Placeholder 2"/>
          <p:cNvSpPr>
            <a:spLocks noGrp="1"/>
          </p:cNvSpPr>
          <p:nvPr>
            <p:ph type="body" idx="1"/>
          </p:nvPr>
        </p:nvSpPr>
        <p:spPr>
          <a:xfrm>
            <a:off x="609600" y="1027799"/>
            <a:ext cx="10972800" cy="4530724"/>
          </a:xfrm>
        </p:spPr>
        <p:txBody>
          <a:bodyPr/>
          <a:lstStyle/>
          <a:p>
            <a:r>
              <a:rPr lang="en-US" altLang="zh-TW" sz="2800"/>
              <a:t>1-1 PoC</a:t>
            </a:r>
            <a:endParaRPr lang="en-US" altLang="zh-TW" sz="2800" smtClean="0"/>
          </a:p>
          <a:p>
            <a:r>
              <a:rPr lang="en-US" altLang="zh-TW" sz="2800" smtClean="0"/>
              <a:t>Ad-hoc(for many people)</a:t>
            </a:r>
          </a:p>
          <a:p>
            <a:pPr marL="536575" indent="93663">
              <a:buFont typeface="Wingdings" panose="05000000000000000000" pitchFamily="2" charset="2"/>
              <a:buChar char="Ø"/>
            </a:pPr>
            <a:r>
              <a:rPr lang="en-US" altLang="zh-TW" sz="2800" smtClean="0"/>
              <a:t> </a:t>
            </a:r>
            <a:r>
              <a:rPr lang="en-US" altLang="zh-TW" sz="2800"/>
              <a:t>Chat Group (</a:t>
            </a:r>
            <a:r>
              <a:rPr lang="zh-TW" altLang="en-US" sz="2800"/>
              <a:t>各自加入</a:t>
            </a:r>
            <a:r>
              <a:rPr lang="en-US" altLang="zh-TW" sz="2800" smtClean="0"/>
              <a:t>)</a:t>
            </a:r>
          </a:p>
          <a:p>
            <a:pPr marL="536575" indent="93663">
              <a:buFont typeface="Wingdings" panose="05000000000000000000" pitchFamily="2" charset="2"/>
              <a:buChar char="Ø"/>
            </a:pPr>
            <a:r>
              <a:rPr lang="en-US" altLang="zh-TW" sz="2800" smtClean="0"/>
              <a:t>Pre-arranged (</a:t>
            </a:r>
            <a:r>
              <a:rPr lang="zh-TW" altLang="en-US" sz="2800" smtClean="0"/>
              <a:t>事先已經有成員名單</a:t>
            </a:r>
            <a:r>
              <a:rPr lang="en-US" altLang="zh-TW" sz="2800" smtClean="0"/>
              <a:t>)</a:t>
            </a:r>
            <a:endParaRPr lang="en-US" altLang="zh-TW" sz="2800"/>
          </a:p>
        </p:txBody>
      </p:sp>
      <p:sp>
        <p:nvSpPr>
          <p:cNvPr id="4" name="Oval 3"/>
          <p:cNvSpPr/>
          <p:nvPr/>
        </p:nvSpPr>
        <p:spPr>
          <a:xfrm>
            <a:off x="2096814" y="3683006"/>
            <a:ext cx="2254469" cy="217564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 name="Oval 4"/>
          <p:cNvSpPr/>
          <p:nvPr/>
        </p:nvSpPr>
        <p:spPr>
          <a:xfrm>
            <a:off x="7830207" y="3683006"/>
            <a:ext cx="2254469" cy="217564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8" name="Picture 7" descr="&lt;strong&gt;User&lt;/strong&gt; (computing) - Wikipedi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9933" y="3593285"/>
            <a:ext cx="926881" cy="926881"/>
          </a:xfrm>
          <a:prstGeom prst="rect">
            <a:avLst/>
          </a:prstGeom>
        </p:spPr>
      </p:pic>
      <p:pic>
        <p:nvPicPr>
          <p:cNvPr id="9" name="Picture 8" descr="&lt;strong&gt;User&lt;/strong&gt; (computing) - Wikipedi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9933" y="5272147"/>
            <a:ext cx="926881" cy="926881"/>
          </a:xfrm>
          <a:prstGeom prst="rect">
            <a:avLst/>
          </a:prstGeom>
        </p:spPr>
      </p:pic>
      <p:pic>
        <p:nvPicPr>
          <p:cNvPr id="10" name="Picture 9" descr="&lt;strong&gt;User&lt;/strong&gt; (computing) - Wikipedi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89708" y="3582287"/>
            <a:ext cx="926881" cy="926881"/>
          </a:xfrm>
          <a:prstGeom prst="rect">
            <a:avLst/>
          </a:prstGeom>
        </p:spPr>
      </p:pic>
      <p:pic>
        <p:nvPicPr>
          <p:cNvPr id="11" name="Picture 10" descr="&lt;strong&gt;User&lt;/strong&gt; (computing) - Wikipedi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51283" y="5272146"/>
            <a:ext cx="926881" cy="926881"/>
          </a:xfrm>
          <a:prstGeom prst="rect">
            <a:avLst/>
          </a:prstGeom>
        </p:spPr>
      </p:pic>
      <p:pic>
        <p:nvPicPr>
          <p:cNvPr id="12" name="Picture 11" descr="&lt;strong&gt;User&lt;/strong&gt; (computing) - Wikipedi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03326" y="3535245"/>
            <a:ext cx="926881" cy="926881"/>
          </a:xfrm>
          <a:prstGeom prst="rect">
            <a:avLst/>
          </a:prstGeom>
        </p:spPr>
      </p:pic>
      <p:pic>
        <p:nvPicPr>
          <p:cNvPr id="13" name="Picture 12" descr="&lt;strong&gt;User&lt;/strong&gt; (computing) - Wikipedi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27326" y="5233851"/>
            <a:ext cx="926881" cy="926881"/>
          </a:xfrm>
          <a:prstGeom prst="rect">
            <a:avLst/>
          </a:prstGeom>
        </p:spPr>
      </p:pic>
      <p:pic>
        <p:nvPicPr>
          <p:cNvPr id="14" name="Picture 13" descr="&lt;strong&gt;User&lt;/strong&gt; (computing) - Wikipedi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6656" y="3593285"/>
            <a:ext cx="926881" cy="926881"/>
          </a:xfrm>
          <a:prstGeom prst="rect">
            <a:avLst/>
          </a:prstGeom>
        </p:spPr>
      </p:pic>
      <p:pic>
        <p:nvPicPr>
          <p:cNvPr id="15" name="Picture 14" descr="&lt;strong&gt;User&lt;/strong&gt; (computing) - Wikipedi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3369" y="5201264"/>
            <a:ext cx="926881" cy="926881"/>
          </a:xfrm>
          <a:prstGeom prst="rect">
            <a:avLst/>
          </a:prstGeom>
        </p:spPr>
      </p:pic>
      <p:sp>
        <p:nvSpPr>
          <p:cNvPr id="18" name="Curved Down Arrow 17"/>
          <p:cNvSpPr/>
          <p:nvPr/>
        </p:nvSpPr>
        <p:spPr>
          <a:xfrm rot="2954659">
            <a:off x="2099112" y="3946246"/>
            <a:ext cx="740979" cy="463441"/>
          </a:xfrm>
          <a:prstGeom prst="curvedDownArrow">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tx1"/>
              </a:solidFill>
            </a:endParaRPr>
          </a:p>
        </p:txBody>
      </p:sp>
      <p:sp>
        <p:nvSpPr>
          <p:cNvPr id="19" name="Curved Down Arrow 18"/>
          <p:cNvSpPr/>
          <p:nvPr/>
        </p:nvSpPr>
        <p:spPr>
          <a:xfrm rot="12600251">
            <a:off x="3563291" y="5432983"/>
            <a:ext cx="740979" cy="463441"/>
          </a:xfrm>
          <a:prstGeom prst="curvedDownArrow">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tx1"/>
              </a:solidFill>
            </a:endParaRPr>
          </a:p>
        </p:txBody>
      </p:sp>
      <p:sp>
        <p:nvSpPr>
          <p:cNvPr id="21" name="Curved Up Arrow 20"/>
          <p:cNvSpPr/>
          <p:nvPr/>
        </p:nvSpPr>
        <p:spPr>
          <a:xfrm rot="20160511">
            <a:off x="2107028" y="5367510"/>
            <a:ext cx="790185" cy="492117"/>
          </a:xfrm>
          <a:prstGeom prst="curvedUpArrow">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tx1"/>
              </a:solidFill>
            </a:endParaRPr>
          </a:p>
        </p:txBody>
      </p:sp>
      <p:sp>
        <p:nvSpPr>
          <p:cNvPr id="22" name="Curved Up Arrow 21"/>
          <p:cNvSpPr/>
          <p:nvPr/>
        </p:nvSpPr>
        <p:spPr>
          <a:xfrm rot="10027169">
            <a:off x="3531248" y="3888127"/>
            <a:ext cx="790185" cy="492117"/>
          </a:xfrm>
          <a:prstGeom prst="curvedUpArrow">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tx1"/>
              </a:solidFill>
            </a:endParaRPr>
          </a:p>
        </p:txBody>
      </p:sp>
      <p:sp>
        <p:nvSpPr>
          <p:cNvPr id="24" name="Curved Down Arrow 23"/>
          <p:cNvSpPr/>
          <p:nvPr/>
        </p:nvSpPr>
        <p:spPr>
          <a:xfrm rot="12164398">
            <a:off x="7695044" y="4043001"/>
            <a:ext cx="740979" cy="463441"/>
          </a:xfrm>
          <a:prstGeom prst="curvedDownArrow">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tx1"/>
              </a:solidFill>
            </a:endParaRPr>
          </a:p>
        </p:txBody>
      </p:sp>
      <p:sp>
        <p:nvSpPr>
          <p:cNvPr id="25" name="Curved Up Arrow 24"/>
          <p:cNvSpPr/>
          <p:nvPr/>
        </p:nvSpPr>
        <p:spPr>
          <a:xfrm rot="20160511">
            <a:off x="9424513" y="3974757"/>
            <a:ext cx="790185" cy="492117"/>
          </a:xfrm>
          <a:prstGeom prst="curvedUpArrow">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tx1"/>
              </a:solidFill>
            </a:endParaRPr>
          </a:p>
        </p:txBody>
      </p:sp>
      <p:sp>
        <p:nvSpPr>
          <p:cNvPr id="28" name="Curved Up Arrow 27"/>
          <p:cNvSpPr/>
          <p:nvPr/>
        </p:nvSpPr>
        <p:spPr>
          <a:xfrm rot="11340957">
            <a:off x="7875116" y="5159922"/>
            <a:ext cx="790185" cy="492117"/>
          </a:xfrm>
          <a:prstGeom prst="curvedUpArrow">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tx1"/>
              </a:solidFill>
            </a:endParaRPr>
          </a:p>
        </p:txBody>
      </p:sp>
      <p:sp>
        <p:nvSpPr>
          <p:cNvPr id="29" name="Curved Down Arrow 28"/>
          <p:cNvSpPr/>
          <p:nvPr/>
        </p:nvSpPr>
        <p:spPr>
          <a:xfrm rot="505403">
            <a:off x="9361742" y="5191352"/>
            <a:ext cx="740979" cy="463441"/>
          </a:xfrm>
          <a:prstGeom prst="curvedDownArrow">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tx1"/>
              </a:solidFill>
            </a:endParaRPr>
          </a:p>
        </p:txBody>
      </p:sp>
      <p:sp>
        <p:nvSpPr>
          <p:cNvPr id="30" name="TextBox 29"/>
          <p:cNvSpPr txBox="1"/>
          <p:nvPr/>
        </p:nvSpPr>
        <p:spPr>
          <a:xfrm>
            <a:off x="2325547" y="4555817"/>
            <a:ext cx="1984707" cy="461665"/>
          </a:xfrm>
          <a:prstGeom prst="rect">
            <a:avLst/>
          </a:prstGeom>
          <a:noFill/>
        </p:spPr>
        <p:txBody>
          <a:bodyPr wrap="square" rtlCol="0">
            <a:spAutoFit/>
          </a:bodyPr>
          <a:lstStyle/>
          <a:p>
            <a:r>
              <a:rPr lang="en-US" altLang="zh-TW" sz="2400" b="1" smtClean="0"/>
              <a:t>Chat Group</a:t>
            </a:r>
            <a:endParaRPr lang="zh-TW" altLang="en-US" sz="2400" b="1"/>
          </a:p>
        </p:txBody>
      </p:sp>
      <p:sp>
        <p:nvSpPr>
          <p:cNvPr id="31" name="TextBox 30"/>
          <p:cNvSpPr txBox="1"/>
          <p:nvPr/>
        </p:nvSpPr>
        <p:spPr>
          <a:xfrm>
            <a:off x="7535516" y="4377861"/>
            <a:ext cx="3006883" cy="830997"/>
          </a:xfrm>
          <a:prstGeom prst="rect">
            <a:avLst/>
          </a:prstGeom>
          <a:noFill/>
        </p:spPr>
        <p:txBody>
          <a:bodyPr wrap="square" rtlCol="0">
            <a:spAutoFit/>
          </a:bodyPr>
          <a:lstStyle/>
          <a:p>
            <a:pPr algn="ctr"/>
            <a:r>
              <a:rPr lang="en-US" altLang="zh-TW" sz="2400" b="1" smtClean="0"/>
              <a:t>Pre-arrange </a:t>
            </a:r>
          </a:p>
          <a:p>
            <a:pPr algn="ctr"/>
            <a:r>
              <a:rPr lang="en-US" altLang="zh-TW" sz="2400" b="1" smtClean="0"/>
              <a:t>Group</a:t>
            </a:r>
            <a:endParaRPr lang="zh-TW" altLang="en-US" sz="2400" b="1"/>
          </a:p>
        </p:txBody>
      </p:sp>
    </p:spTree>
    <p:extLst>
      <p:ext uri="{BB962C8B-B14F-4D97-AF65-F5344CB8AC3E}">
        <p14:creationId xmlns:p14="http://schemas.microsoft.com/office/powerpoint/2010/main" val="30640797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lvl="0"/>
            <a:r>
              <a:rPr lang="zh-TW" altLang="zh-TW" sz="4800" dirty="0" smtClean="0">
                <a:latin typeface="標楷體" panose="03000509000000000000" pitchFamily="65" charset="-120"/>
                <a:ea typeface="標楷體" panose="03000509000000000000" pitchFamily="65" charset="-120"/>
              </a:rPr>
              <a:t>研究背景</a:t>
            </a:r>
            <a:r>
              <a:rPr lang="zh-TW" altLang="en-US" sz="4800" dirty="0" smtClean="0">
                <a:latin typeface="標楷體" panose="03000509000000000000" pitchFamily="65" charset="-120"/>
                <a:ea typeface="標楷體" panose="03000509000000000000" pitchFamily="65" charset="-120"/>
              </a:rPr>
              <a:t> </a:t>
            </a:r>
            <a:r>
              <a:rPr lang="en-US" altLang="zh-TW" sz="4800" dirty="0" smtClean="0">
                <a:latin typeface="標楷體" panose="03000509000000000000" pitchFamily="65" charset="-120"/>
                <a:ea typeface="標楷體" panose="03000509000000000000" pitchFamily="65" charset="-120"/>
              </a:rPr>
              <a:t>–</a:t>
            </a:r>
            <a:r>
              <a:rPr lang="zh-TW" altLang="en-US" sz="4800" dirty="0" smtClean="0">
                <a:latin typeface="標楷體" panose="03000509000000000000" pitchFamily="65" charset="-120"/>
                <a:ea typeface="標楷體" panose="03000509000000000000" pitchFamily="65" charset="-120"/>
              </a:rPr>
              <a:t> </a:t>
            </a:r>
            <a:r>
              <a:rPr lang="en-US" altLang="zh-TW" sz="3600" smtClean="0">
                <a:latin typeface="標楷體" panose="03000509000000000000" pitchFamily="65" charset="-120"/>
                <a:ea typeface="標楷體" panose="03000509000000000000" pitchFamily="65" charset="-120"/>
              </a:rPr>
              <a:t>OMA</a:t>
            </a:r>
            <a:r>
              <a:rPr lang="zh-TW" altLang="en-US" sz="3600" smtClean="0">
                <a:latin typeface="標楷體" panose="03000509000000000000" pitchFamily="65" charset="-120"/>
                <a:ea typeface="標楷體" panose="03000509000000000000" pitchFamily="65" charset="-120"/>
              </a:rPr>
              <a:t> </a:t>
            </a:r>
            <a:r>
              <a:rPr lang="en-US" altLang="zh-TW" sz="3600" smtClean="0">
                <a:latin typeface="標楷體" panose="03000509000000000000" pitchFamily="65" charset="-120"/>
                <a:ea typeface="標楷體" panose="03000509000000000000" pitchFamily="65" charset="-120"/>
              </a:rPr>
              <a:t>POC </a:t>
            </a:r>
            <a:r>
              <a:rPr lang="zh-TW" altLang="en-US" sz="3600" smtClean="0">
                <a:latin typeface="標楷體" panose="03000509000000000000" pitchFamily="65" charset="-120"/>
                <a:ea typeface="標楷體" panose="03000509000000000000" pitchFamily="65" charset="-120"/>
              </a:rPr>
              <a:t>流</a:t>
            </a:r>
            <a:r>
              <a:rPr lang="zh-TW" altLang="en-US" sz="3600" dirty="0">
                <a:latin typeface="標楷體" panose="03000509000000000000" pitchFamily="65" charset="-120"/>
                <a:ea typeface="標楷體" panose="03000509000000000000" pitchFamily="65" charset="-120"/>
              </a:rPr>
              <a:t>程</a:t>
            </a:r>
            <a:endParaRPr lang="zh-TW" altLang="zh-TW" sz="3600" dirty="0">
              <a:latin typeface="標楷體" panose="03000509000000000000" pitchFamily="65" charset="-120"/>
              <a:ea typeface="標楷體" panose="03000509000000000000" pitchFamily="65" charset="-120"/>
            </a:endParaRPr>
          </a:p>
        </p:txBody>
      </p:sp>
      <p:sp>
        <p:nvSpPr>
          <p:cNvPr id="5" name="Rectangle 4"/>
          <p:cNvSpPr/>
          <p:nvPr/>
        </p:nvSpPr>
        <p:spPr>
          <a:xfrm>
            <a:off x="7507493" y="307938"/>
            <a:ext cx="4426599" cy="369332"/>
          </a:xfrm>
          <a:prstGeom prst="rect">
            <a:avLst/>
          </a:prstGeom>
          <a:ln>
            <a:solidFill>
              <a:schemeClr val="accent1">
                <a:lumMod val="50000"/>
              </a:schemeClr>
            </a:solidFill>
          </a:ln>
        </p:spPr>
        <p:txBody>
          <a:bodyPr wrap="square">
            <a:spAutoFit/>
          </a:bodyPr>
          <a:lstStyle/>
          <a:p>
            <a:r>
              <a:rPr lang="en-US" altLang="zh-TW" smtClean="0">
                <a:latin typeface="Times New Roman" panose="02020603050405020304" pitchFamily="18" charset="0"/>
                <a:ea typeface="標楷體" panose="03000509000000000000" pitchFamily="65" charset="-120"/>
                <a:cs typeface="Times New Roman" panose="02020603050405020304" pitchFamily="18" charset="0"/>
              </a:rPr>
              <a:t>Real-time Transport Control Protocol(RTCP)</a:t>
            </a:r>
            <a:endParaRPr lang="zh-TW" altLang="en-US" dirty="0">
              <a:latin typeface="Times New Roman" panose="02020603050405020304" pitchFamily="18" charset="0"/>
              <a:ea typeface="標楷體" panose="03000509000000000000" pitchFamily="65" charset="-120"/>
              <a:cs typeface="Times New Roman" panose="02020603050405020304" pitchFamily="18" charset="0"/>
            </a:endParaRPr>
          </a:p>
        </p:txBody>
      </p:sp>
      <p:pic>
        <p:nvPicPr>
          <p:cNvPr id="6" name="Picture 5"/>
          <p:cNvPicPr>
            <a:picLocks noChangeAspect="1"/>
          </p:cNvPicPr>
          <p:nvPr/>
        </p:nvPicPr>
        <p:blipFill>
          <a:blip r:embed="rId3"/>
          <a:stretch>
            <a:fillRect/>
          </a:stretch>
        </p:blipFill>
        <p:spPr>
          <a:xfrm>
            <a:off x="1200149" y="1181100"/>
            <a:ext cx="9701497" cy="5067300"/>
          </a:xfrm>
          <a:prstGeom prst="rect">
            <a:avLst/>
          </a:prstGeom>
        </p:spPr>
      </p:pic>
    </p:spTree>
    <p:extLst>
      <p:ext uri="{BB962C8B-B14F-4D97-AF65-F5344CB8AC3E}">
        <p14:creationId xmlns:p14="http://schemas.microsoft.com/office/powerpoint/2010/main" val="27351473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7859186" y="374004"/>
            <a:ext cx="3858741" cy="646331"/>
          </a:xfrm>
          <a:prstGeom prst="rect">
            <a:avLst/>
          </a:prstGeom>
          <a:ln>
            <a:solidFill>
              <a:schemeClr val="accent1">
                <a:lumMod val="50000"/>
              </a:schemeClr>
            </a:solidFill>
          </a:ln>
        </p:spPr>
        <p:txBody>
          <a:bodyPr wrap="square">
            <a:spAutoFit/>
          </a:bodyPr>
          <a:lstStyle/>
          <a:p>
            <a:r>
              <a:rPr lang="en-US" altLang="zh-TW" dirty="0">
                <a:latin typeface="Times New Roman" panose="02020603050405020304" pitchFamily="18" charset="0"/>
                <a:ea typeface="標楷體" panose="03000509000000000000" pitchFamily="65" charset="-120"/>
                <a:cs typeface="Times New Roman" panose="02020603050405020304" pitchFamily="18" charset="0"/>
              </a:rPr>
              <a:t>Session Initiation </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Protocol(SIP)</a:t>
            </a:r>
            <a:endParaRPr lang="en-US" altLang="zh-TW" dirty="0">
              <a:latin typeface="Times New Roman" panose="02020603050405020304" pitchFamily="18" charset="0"/>
              <a:ea typeface="標楷體" panose="03000509000000000000" pitchFamily="65" charset="-120"/>
              <a:cs typeface="Times New Roman" panose="02020603050405020304" pitchFamily="18" charset="0"/>
            </a:endParaRPr>
          </a:p>
          <a:p>
            <a:r>
              <a:rPr lang="en-US" altLang="zh-TW" dirty="0">
                <a:latin typeface="Times New Roman" panose="02020603050405020304" pitchFamily="18" charset="0"/>
                <a:ea typeface="標楷體" panose="03000509000000000000" pitchFamily="65" charset="-120"/>
                <a:cs typeface="Times New Roman" panose="02020603050405020304" pitchFamily="18" charset="0"/>
              </a:rPr>
              <a:t>Real-time Transport </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Protocol </a:t>
            </a:r>
            <a:r>
              <a:rPr lang="en-US" altLang="zh-TW">
                <a:latin typeface="Times New Roman" panose="02020603050405020304" pitchFamily="18" charset="0"/>
                <a:ea typeface="標楷體" panose="03000509000000000000" pitchFamily="65" charset="-120"/>
                <a:cs typeface="Times New Roman" panose="02020603050405020304" pitchFamily="18" charset="0"/>
              </a:rPr>
              <a:t>(</a:t>
            </a:r>
            <a:r>
              <a:rPr lang="en-US" altLang="zh-TW" smtClean="0">
                <a:latin typeface="Times New Roman" panose="02020603050405020304" pitchFamily="18" charset="0"/>
                <a:ea typeface="標楷體" panose="03000509000000000000" pitchFamily="65" charset="-120"/>
                <a:cs typeface="Times New Roman" panose="02020603050405020304" pitchFamily="18" charset="0"/>
              </a:rPr>
              <a:t>RTP)</a:t>
            </a:r>
          </a:p>
        </p:txBody>
      </p:sp>
      <p:pic>
        <p:nvPicPr>
          <p:cNvPr id="12" name="Picture 11"/>
          <p:cNvPicPr>
            <a:picLocks noChangeAspect="1"/>
          </p:cNvPicPr>
          <p:nvPr/>
        </p:nvPicPr>
        <p:blipFill>
          <a:blip r:embed="rId3"/>
          <a:stretch>
            <a:fillRect/>
          </a:stretch>
        </p:blipFill>
        <p:spPr>
          <a:xfrm>
            <a:off x="866854" y="1208055"/>
            <a:ext cx="11093026" cy="5079067"/>
          </a:xfrm>
          <a:prstGeom prst="rect">
            <a:avLst/>
          </a:prstGeom>
        </p:spPr>
      </p:pic>
      <p:sp>
        <p:nvSpPr>
          <p:cNvPr id="2" name="Title 1"/>
          <p:cNvSpPr>
            <a:spLocks noGrp="1"/>
          </p:cNvSpPr>
          <p:nvPr>
            <p:ph type="title"/>
          </p:nvPr>
        </p:nvSpPr>
        <p:spPr/>
        <p:txBody>
          <a:bodyPr/>
          <a:lstStyle/>
          <a:p>
            <a:r>
              <a:rPr lang="zh-TW" altLang="zh-TW" sz="4800" dirty="0">
                <a:latin typeface="標楷體" panose="03000509000000000000" pitchFamily="65" charset="-120"/>
                <a:ea typeface="標楷體" panose="03000509000000000000" pitchFamily="65" charset="-120"/>
              </a:rPr>
              <a:t>研究背</a:t>
            </a:r>
            <a:r>
              <a:rPr lang="zh-TW" altLang="zh-TW" sz="4800" smtClean="0">
                <a:latin typeface="標楷體" panose="03000509000000000000" pitchFamily="65" charset="-120"/>
                <a:ea typeface="標楷體" panose="03000509000000000000" pitchFamily="65" charset="-120"/>
              </a:rPr>
              <a:t>景</a:t>
            </a:r>
            <a:r>
              <a:rPr lang="zh-TW" altLang="en-US" sz="4800">
                <a:latin typeface="標楷體" panose="03000509000000000000" pitchFamily="65" charset="-120"/>
                <a:ea typeface="標楷體" panose="03000509000000000000" pitchFamily="65" charset="-120"/>
              </a:rPr>
              <a:t> </a:t>
            </a:r>
            <a:r>
              <a:rPr lang="en-US" altLang="zh-TW" sz="4000" smtClean="0">
                <a:latin typeface="標楷體" panose="03000509000000000000" pitchFamily="65" charset="-120"/>
                <a:ea typeface="標楷體" panose="03000509000000000000" pitchFamily="65" charset="-120"/>
              </a:rPr>
              <a:t>–</a:t>
            </a:r>
            <a:r>
              <a:rPr lang="zh-TW" altLang="en-US" sz="4000" smtClean="0">
                <a:latin typeface="標楷體" panose="03000509000000000000" pitchFamily="65" charset="-120"/>
                <a:ea typeface="標楷體" panose="03000509000000000000" pitchFamily="65" charset="-120"/>
              </a:rPr>
              <a:t> </a:t>
            </a:r>
            <a:r>
              <a:rPr lang="en-US" altLang="zh-TW" sz="3600" smtClean="0">
                <a:latin typeface="標楷體" panose="03000509000000000000" pitchFamily="65" charset="-120"/>
                <a:ea typeface="標楷體" panose="03000509000000000000" pitchFamily="65" charset="-120"/>
              </a:rPr>
              <a:t>SIP </a:t>
            </a:r>
            <a:r>
              <a:rPr lang="zh-TW" altLang="en-US" sz="3600" smtClean="0">
                <a:latin typeface="標楷體" panose="03000509000000000000" pitchFamily="65" charset="-120"/>
                <a:ea typeface="標楷體" panose="03000509000000000000" pitchFamily="65" charset="-120"/>
              </a:rPr>
              <a:t>運</a:t>
            </a:r>
            <a:r>
              <a:rPr lang="zh-TW" altLang="en-US" sz="3600" dirty="0" smtClean="0">
                <a:latin typeface="標楷體" panose="03000509000000000000" pitchFamily="65" charset="-120"/>
                <a:ea typeface="標楷體" panose="03000509000000000000" pitchFamily="65" charset="-120"/>
              </a:rPr>
              <a:t>作</a:t>
            </a:r>
            <a:endParaRPr lang="zh-TW" altLang="en-US" sz="40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33518797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zh-TW" sz="4800">
                <a:latin typeface="標楷體" panose="03000509000000000000" pitchFamily="65" charset="-120"/>
                <a:ea typeface="標楷體" panose="03000509000000000000" pitchFamily="65" charset="-120"/>
              </a:rPr>
              <a:t>系統</a:t>
            </a:r>
            <a:r>
              <a:rPr lang="zh-TW" altLang="en-US" sz="4800">
                <a:latin typeface="標楷體" panose="03000509000000000000" pitchFamily="65" charset="-120"/>
                <a:ea typeface="標楷體" panose="03000509000000000000" pitchFamily="65" charset="-120"/>
              </a:rPr>
              <a:t>流程圖</a:t>
            </a:r>
            <a:r>
              <a:rPr lang="en-US" altLang="zh-TW" sz="4800">
                <a:latin typeface="標楷體" panose="03000509000000000000" pitchFamily="65" charset="-120"/>
                <a:ea typeface="標楷體" panose="03000509000000000000" pitchFamily="65" charset="-120"/>
              </a:rPr>
              <a:t/>
            </a:r>
            <a:br>
              <a:rPr lang="en-US" altLang="zh-TW" sz="4800">
                <a:latin typeface="標楷體" panose="03000509000000000000" pitchFamily="65" charset="-120"/>
                <a:ea typeface="標楷體" panose="03000509000000000000" pitchFamily="65" charset="-120"/>
              </a:rPr>
            </a:br>
            <a:endParaRPr lang="zh-TW" altLang="en-US" sz="4800"/>
          </a:p>
        </p:txBody>
      </p:sp>
      <p:pic>
        <p:nvPicPr>
          <p:cNvPr id="3" name="Picture 2"/>
          <p:cNvPicPr>
            <a:picLocks noChangeAspect="1"/>
          </p:cNvPicPr>
          <p:nvPr/>
        </p:nvPicPr>
        <p:blipFill>
          <a:blip r:embed="rId2"/>
          <a:stretch>
            <a:fillRect/>
          </a:stretch>
        </p:blipFill>
        <p:spPr>
          <a:xfrm>
            <a:off x="1145495" y="1114424"/>
            <a:ext cx="9901009" cy="5153025"/>
          </a:xfrm>
          <a:prstGeom prst="rect">
            <a:avLst/>
          </a:prstGeom>
        </p:spPr>
      </p:pic>
    </p:spTree>
    <p:extLst>
      <p:ext uri="{BB962C8B-B14F-4D97-AF65-F5344CB8AC3E}">
        <p14:creationId xmlns:p14="http://schemas.microsoft.com/office/powerpoint/2010/main" val="14775492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zh-TW" sz="4800">
                <a:latin typeface="Times New Roman" panose="02020603050405020304" pitchFamily="18" charset="0"/>
                <a:ea typeface="標楷體" panose="03000509000000000000" pitchFamily="65" charset="-120"/>
                <a:cs typeface="Times New Roman" panose="02020603050405020304" pitchFamily="18" charset="0"/>
              </a:rPr>
              <a:t>研究背景</a:t>
            </a:r>
            <a:r>
              <a:rPr lang="en-US" altLang="zh-TW" sz="4800">
                <a:latin typeface="Times New Roman" panose="02020603050405020304" pitchFamily="18" charset="0"/>
                <a:ea typeface="標楷體" panose="03000509000000000000" pitchFamily="65" charset="-120"/>
                <a:cs typeface="Times New Roman" panose="02020603050405020304" pitchFamily="18" charset="0"/>
              </a:rPr>
              <a:t> </a:t>
            </a:r>
            <a:r>
              <a:rPr lang="en-US" altLang="zh-TW" sz="4800" smtClean="0">
                <a:latin typeface="Times New Roman" panose="02020603050405020304" pitchFamily="18" charset="0"/>
                <a:ea typeface="標楷體" panose="03000509000000000000" pitchFamily="65" charset="-120"/>
                <a:cs typeface="Times New Roman" panose="02020603050405020304" pitchFamily="18" charset="0"/>
              </a:rPr>
              <a:t>– 3PCC</a:t>
            </a:r>
            <a:endParaRPr lang="zh-TW" altLang="en-US" sz="4800">
              <a:latin typeface="Times New Roman" panose="02020603050405020304" pitchFamily="18" charset="0"/>
              <a:ea typeface="標楷體" panose="03000509000000000000" pitchFamily="65" charset="-12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1379875" y="1130351"/>
            <a:ext cx="9432249" cy="5047913"/>
          </a:xfrm>
          <a:prstGeom prst="rect">
            <a:avLst/>
          </a:prstGeom>
        </p:spPr>
      </p:pic>
    </p:spTree>
    <p:extLst>
      <p:ext uri="{BB962C8B-B14F-4D97-AF65-F5344CB8AC3E}">
        <p14:creationId xmlns:p14="http://schemas.microsoft.com/office/powerpoint/2010/main" val="4332431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zh-TW" sz="4800">
                <a:latin typeface="標楷體" panose="03000509000000000000" pitchFamily="65" charset="-120"/>
                <a:ea typeface="標楷體" panose="03000509000000000000" pitchFamily="65" charset="-120"/>
              </a:rPr>
              <a:t>研究背</a:t>
            </a:r>
            <a:r>
              <a:rPr lang="zh-TW" altLang="zh-TW" sz="4800" smtClean="0">
                <a:latin typeface="標楷體" panose="03000509000000000000" pitchFamily="65" charset="-120"/>
                <a:ea typeface="標楷體" panose="03000509000000000000" pitchFamily="65" charset="-120"/>
              </a:rPr>
              <a:t>景</a:t>
            </a:r>
            <a:r>
              <a:rPr lang="en-US" altLang="zh-TW" sz="4800" smtClean="0">
                <a:latin typeface="標楷體" panose="03000509000000000000" pitchFamily="65" charset="-120"/>
                <a:ea typeface="標楷體" panose="03000509000000000000" pitchFamily="65" charset="-120"/>
              </a:rPr>
              <a:t> - </a:t>
            </a:r>
            <a:r>
              <a:rPr lang="en-US" altLang="zh-TW" sz="3600" smtClean="0"/>
              <a:t>TBCP Revoke</a:t>
            </a:r>
            <a:endParaRPr lang="zh-TW" altLang="en-US" sz="3600" dirty="0"/>
          </a:p>
        </p:txBody>
      </p:sp>
      <p:pic>
        <p:nvPicPr>
          <p:cNvPr id="4" name="Picture 3"/>
          <p:cNvPicPr>
            <a:picLocks noChangeAspect="1"/>
          </p:cNvPicPr>
          <p:nvPr/>
        </p:nvPicPr>
        <p:blipFill>
          <a:blip r:embed="rId2"/>
          <a:stretch>
            <a:fillRect/>
          </a:stretch>
        </p:blipFill>
        <p:spPr>
          <a:xfrm>
            <a:off x="1075704" y="1417644"/>
            <a:ext cx="10040592" cy="4427538"/>
          </a:xfrm>
          <a:prstGeom prst="rect">
            <a:avLst/>
          </a:prstGeom>
        </p:spPr>
      </p:pic>
    </p:spTree>
    <p:extLst>
      <p:ext uri="{BB962C8B-B14F-4D97-AF65-F5344CB8AC3E}">
        <p14:creationId xmlns:p14="http://schemas.microsoft.com/office/powerpoint/2010/main" val="38153202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zh-TW" sz="4800" dirty="0">
                <a:latin typeface="標楷體" panose="03000509000000000000" pitchFamily="65" charset="-120"/>
                <a:ea typeface="標楷體" panose="03000509000000000000" pitchFamily="65" charset="-120"/>
              </a:rPr>
              <a:t>研究背</a:t>
            </a:r>
            <a:r>
              <a:rPr lang="zh-TW" altLang="zh-TW" sz="4800" smtClean="0">
                <a:latin typeface="標楷體" panose="03000509000000000000" pitchFamily="65" charset="-120"/>
                <a:ea typeface="標楷體" panose="03000509000000000000" pitchFamily="65" charset="-120"/>
              </a:rPr>
              <a:t>景</a:t>
            </a:r>
            <a:r>
              <a:rPr lang="zh-TW" altLang="en-US" sz="4800">
                <a:latin typeface="標楷體" panose="03000509000000000000" pitchFamily="65" charset="-120"/>
                <a:ea typeface="標楷體" panose="03000509000000000000" pitchFamily="65" charset="-120"/>
              </a:rPr>
              <a:t> </a:t>
            </a:r>
            <a:r>
              <a:rPr lang="en-US" altLang="zh-TW" sz="4000" smtClean="0">
                <a:latin typeface="標楷體" panose="03000509000000000000" pitchFamily="65" charset="-120"/>
                <a:ea typeface="標楷體" panose="03000509000000000000" pitchFamily="65" charset="-120"/>
              </a:rPr>
              <a:t>–</a:t>
            </a:r>
            <a:r>
              <a:rPr lang="zh-TW" altLang="en-US" sz="4000" smtClean="0">
                <a:latin typeface="標楷體" panose="03000509000000000000" pitchFamily="65" charset="-120"/>
                <a:ea typeface="標楷體" panose="03000509000000000000" pitchFamily="65" charset="-120"/>
              </a:rPr>
              <a:t> </a:t>
            </a:r>
            <a:r>
              <a:rPr lang="en-US" altLang="zh-TW" sz="3600" smtClean="0">
                <a:latin typeface="標楷體" panose="03000509000000000000" pitchFamily="65" charset="-120"/>
                <a:ea typeface="標楷體" panose="03000509000000000000" pitchFamily="65" charset="-120"/>
              </a:rPr>
              <a:t>SIP </a:t>
            </a:r>
            <a:r>
              <a:rPr lang="zh-TW" altLang="en-US" sz="3600" smtClean="0">
                <a:latin typeface="標楷體" panose="03000509000000000000" pitchFamily="65" charset="-120"/>
                <a:ea typeface="標楷體" panose="03000509000000000000" pitchFamily="65" charset="-120"/>
              </a:rPr>
              <a:t>運</a:t>
            </a:r>
            <a:r>
              <a:rPr lang="zh-TW" altLang="en-US" sz="3600" dirty="0" smtClean="0">
                <a:latin typeface="標楷體" panose="03000509000000000000" pitchFamily="65" charset="-120"/>
                <a:ea typeface="標楷體" panose="03000509000000000000" pitchFamily="65" charset="-120"/>
              </a:rPr>
              <a:t>作</a:t>
            </a:r>
            <a:endParaRPr lang="zh-TW" altLang="en-US" sz="4000" dirty="0">
              <a:latin typeface="標楷體" panose="03000509000000000000" pitchFamily="65" charset="-120"/>
              <a:ea typeface="標楷體" panose="03000509000000000000" pitchFamily="65" charset="-120"/>
            </a:endParaRPr>
          </a:p>
        </p:txBody>
      </p:sp>
      <p:sp>
        <p:nvSpPr>
          <p:cNvPr id="3" name="Rectangle 2"/>
          <p:cNvSpPr/>
          <p:nvPr/>
        </p:nvSpPr>
        <p:spPr>
          <a:xfrm>
            <a:off x="7859186" y="374004"/>
            <a:ext cx="3858741" cy="646331"/>
          </a:xfrm>
          <a:prstGeom prst="rect">
            <a:avLst/>
          </a:prstGeom>
          <a:ln>
            <a:solidFill>
              <a:schemeClr val="accent1">
                <a:lumMod val="50000"/>
              </a:schemeClr>
            </a:solidFill>
          </a:ln>
        </p:spPr>
        <p:txBody>
          <a:bodyPr wrap="square">
            <a:spAutoFit/>
          </a:bodyPr>
          <a:lstStyle/>
          <a:p>
            <a:r>
              <a:rPr lang="en-US" altLang="zh-TW" dirty="0">
                <a:latin typeface="Times New Roman" panose="02020603050405020304" pitchFamily="18" charset="0"/>
                <a:ea typeface="標楷體" panose="03000509000000000000" pitchFamily="65" charset="-120"/>
                <a:cs typeface="Times New Roman" panose="02020603050405020304" pitchFamily="18" charset="0"/>
              </a:rPr>
              <a:t>Session Initiation </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Protocol(SIP)</a:t>
            </a:r>
            <a:endParaRPr lang="en-US" altLang="zh-TW" dirty="0">
              <a:latin typeface="Times New Roman" panose="02020603050405020304" pitchFamily="18" charset="0"/>
              <a:ea typeface="標楷體" panose="03000509000000000000" pitchFamily="65" charset="-120"/>
              <a:cs typeface="Times New Roman" panose="02020603050405020304" pitchFamily="18" charset="0"/>
            </a:endParaRPr>
          </a:p>
          <a:p>
            <a:r>
              <a:rPr lang="en-US" altLang="zh-TW" dirty="0">
                <a:latin typeface="Times New Roman" panose="02020603050405020304" pitchFamily="18" charset="0"/>
                <a:ea typeface="標楷體" panose="03000509000000000000" pitchFamily="65" charset="-120"/>
                <a:cs typeface="Times New Roman" panose="02020603050405020304" pitchFamily="18" charset="0"/>
              </a:rPr>
              <a:t>Real-time Transport </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Protocol </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RTP</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a:t>
            </a:r>
            <a:endParaRPr lang="zh-TW" altLang="en-US" dirty="0">
              <a:latin typeface="Times New Roman" panose="02020603050405020304" pitchFamily="18" charset="0"/>
              <a:ea typeface="標楷體" panose="03000509000000000000" pitchFamily="65" charset="-120"/>
              <a:cs typeface="Times New Roman" panose="02020603050405020304" pitchFamily="18" charset="0"/>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92717" y="1116520"/>
            <a:ext cx="7530784" cy="5594523"/>
          </a:xfrm>
          <a:prstGeom prst="rect">
            <a:avLst/>
          </a:prstGeom>
        </p:spPr>
      </p:pic>
    </p:spTree>
    <p:extLst>
      <p:ext uri="{BB962C8B-B14F-4D97-AF65-F5344CB8AC3E}">
        <p14:creationId xmlns:p14="http://schemas.microsoft.com/office/powerpoint/2010/main" val="36544629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latin typeface="標楷體" panose="03000509000000000000" pitchFamily="65" charset="-120"/>
                <a:ea typeface="標楷體" panose="03000509000000000000" pitchFamily="65" charset="-120"/>
              </a:rPr>
              <a:t>傳統網路電話應用在 </a:t>
            </a:r>
            <a:r>
              <a:rPr lang="en-US" altLang="zh-TW" smtClean="0">
                <a:latin typeface="標楷體" panose="03000509000000000000" pitchFamily="65" charset="-120"/>
                <a:ea typeface="標楷體" panose="03000509000000000000" pitchFamily="65" charset="-120"/>
              </a:rPr>
              <a:t>Push to Talk</a:t>
            </a:r>
            <a:endParaRPr lang="zh-TW" altLang="en-US">
              <a:latin typeface="標楷體" panose="03000509000000000000" pitchFamily="65" charset="-120"/>
              <a:ea typeface="標楷體" panose="03000509000000000000" pitchFamily="65" charset="-120"/>
            </a:endParaRPr>
          </a:p>
        </p:txBody>
      </p:sp>
      <p:sp>
        <p:nvSpPr>
          <p:cNvPr id="12" name="TextBox 11"/>
          <p:cNvSpPr txBox="1"/>
          <p:nvPr/>
        </p:nvSpPr>
        <p:spPr>
          <a:xfrm>
            <a:off x="7282543" y="386066"/>
            <a:ext cx="4767943" cy="461665"/>
          </a:xfrm>
          <a:prstGeom prst="rect">
            <a:avLst/>
          </a:prstGeom>
          <a:noFill/>
        </p:spPr>
        <p:txBody>
          <a:bodyPr wrap="square" rtlCol="0">
            <a:spAutoFit/>
          </a:bodyPr>
          <a:lstStyle/>
          <a:p>
            <a:r>
              <a:rPr lang="en-US" altLang="zh-TW" sz="2400">
                <a:latin typeface="Times New Roman" panose="02020603050405020304" pitchFamily="18" charset="0"/>
                <a:cs typeface="Times New Roman" panose="02020603050405020304" pitchFamily="18" charset="0"/>
              </a:rPr>
              <a:t>Dual-tone </a:t>
            </a:r>
            <a:r>
              <a:rPr lang="en-US" altLang="zh-TW" sz="2400" smtClean="0">
                <a:latin typeface="Times New Roman" panose="02020603050405020304" pitchFamily="18" charset="0"/>
                <a:cs typeface="Times New Roman" panose="02020603050405020304" pitchFamily="18" charset="0"/>
              </a:rPr>
              <a:t>multi-frequency(DTMF)</a:t>
            </a:r>
            <a:endParaRPr lang="zh-TW" altLang="en-US" sz="2400">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54727" y="955978"/>
            <a:ext cx="9282546" cy="5290112"/>
          </a:xfrm>
          <a:prstGeom prst="rect">
            <a:avLst/>
          </a:prstGeom>
        </p:spPr>
      </p:pic>
    </p:spTree>
    <p:extLst>
      <p:ext uri="{BB962C8B-B14F-4D97-AF65-F5344CB8AC3E}">
        <p14:creationId xmlns:p14="http://schemas.microsoft.com/office/powerpoint/2010/main" val="26082490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sz="4800" smtClean="0">
                <a:latin typeface="標楷體" panose="03000509000000000000" pitchFamily="65" charset="-120"/>
                <a:ea typeface="標楷體" panose="03000509000000000000" pitchFamily="65" charset="-120"/>
              </a:rPr>
              <a:t>SIP</a:t>
            </a:r>
            <a:endParaRPr lang="zh-TW" alt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85888" y="1128711"/>
            <a:ext cx="9820275" cy="5036039"/>
          </a:xfrm>
          <a:prstGeom prst="rect">
            <a:avLst/>
          </a:prstGeom>
        </p:spPr>
      </p:pic>
      <p:sp>
        <p:nvSpPr>
          <p:cNvPr id="5" name="5-Point Star 4"/>
          <p:cNvSpPr/>
          <p:nvPr/>
        </p:nvSpPr>
        <p:spPr>
          <a:xfrm>
            <a:off x="842963" y="4600575"/>
            <a:ext cx="1085850" cy="914400"/>
          </a:xfrm>
          <a:prstGeom prst="star5">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38414401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b="0">
                <a:latin typeface="Times New Roman" panose="02020603050405020304" pitchFamily="18" charset="0"/>
                <a:cs typeface="Times New Roman" panose="02020603050405020304" pitchFamily="18" charset="0"/>
              </a:rPr>
              <a:t>Real Time Streaming </a:t>
            </a:r>
            <a:r>
              <a:rPr lang="en-US" altLang="zh-TW" b="0" smtClean="0">
                <a:latin typeface="Times New Roman" panose="02020603050405020304" pitchFamily="18" charset="0"/>
                <a:cs typeface="Times New Roman" panose="02020603050405020304" pitchFamily="18" charset="0"/>
              </a:rPr>
              <a:t>Protocol(RTSP)</a:t>
            </a:r>
            <a:br>
              <a:rPr lang="en-US" altLang="zh-TW" b="0" smtClean="0">
                <a:latin typeface="Times New Roman" panose="02020603050405020304" pitchFamily="18" charset="0"/>
                <a:cs typeface="Times New Roman" panose="02020603050405020304" pitchFamily="18" charset="0"/>
              </a:rPr>
            </a:br>
            <a:endParaRPr lang="zh-TW" altLang="en-US">
              <a:latin typeface="Times New Roman" panose="02020603050405020304" pitchFamily="18" charset="0"/>
              <a:cs typeface="Times New Roman" panose="02020603050405020304" pitchFamily="18" charset="0"/>
            </a:endParaRPr>
          </a:p>
        </p:txBody>
      </p:sp>
      <p:sp>
        <p:nvSpPr>
          <p:cNvPr id="3" name="Text Placeholder 2"/>
          <p:cNvSpPr>
            <a:spLocks noGrp="1"/>
          </p:cNvSpPr>
          <p:nvPr>
            <p:ph type="body" idx="1"/>
          </p:nvPr>
        </p:nvSpPr>
        <p:spPr>
          <a:xfrm>
            <a:off x="609600" y="1213946"/>
            <a:ext cx="10972800" cy="4078450"/>
          </a:xfrm>
        </p:spPr>
        <p:txBody>
          <a:bodyPr/>
          <a:lstStyle/>
          <a:p>
            <a:r>
              <a:rPr lang="en-US" altLang="zh-TW" smtClean="0">
                <a:latin typeface="Times New Roman" panose="02020603050405020304" pitchFamily="18" charset="0"/>
                <a:ea typeface="標楷體" panose="03000509000000000000" pitchFamily="65" charset="-120"/>
                <a:cs typeface="Times New Roman" panose="02020603050405020304" pitchFamily="18" charset="0"/>
              </a:rPr>
              <a:t>RTSP </a:t>
            </a:r>
            <a:r>
              <a:rPr lang="zh-TW" altLang="en-US">
                <a:latin typeface="Times New Roman" panose="02020603050405020304" pitchFamily="18" charset="0"/>
                <a:ea typeface="標楷體" panose="03000509000000000000" pitchFamily="65" charset="-120"/>
                <a:cs typeface="Times New Roman" panose="02020603050405020304" pitchFamily="18" charset="0"/>
              </a:rPr>
              <a:t>在語法上與 </a:t>
            </a:r>
            <a:r>
              <a:rPr lang="en-US" altLang="zh-TW">
                <a:latin typeface="Times New Roman" panose="02020603050405020304" pitchFamily="18" charset="0"/>
                <a:ea typeface="標楷體" panose="03000509000000000000" pitchFamily="65" charset="-120"/>
                <a:cs typeface="Times New Roman" panose="02020603050405020304" pitchFamily="18" charset="0"/>
              </a:rPr>
              <a:t>HTTP </a:t>
            </a:r>
            <a:r>
              <a:rPr lang="zh-TW" altLang="en-US">
                <a:latin typeface="Times New Roman" panose="02020603050405020304" pitchFamily="18" charset="0"/>
                <a:ea typeface="標楷體" panose="03000509000000000000" pitchFamily="65" charset="-120"/>
                <a:cs typeface="Times New Roman" panose="02020603050405020304" pitchFamily="18" charset="0"/>
              </a:rPr>
              <a:t>非常相 近，皆是屬於純文字的通訊協</a:t>
            </a:r>
            <a:r>
              <a:rPr lang="zh-TW" altLang="en-US" smtClean="0">
                <a:latin typeface="Times New Roman" panose="02020603050405020304" pitchFamily="18" charset="0"/>
                <a:ea typeface="標楷體" panose="03000509000000000000" pitchFamily="65" charset="-120"/>
                <a:cs typeface="Times New Roman" panose="02020603050405020304" pitchFamily="18" charset="0"/>
              </a:rPr>
              <a:t>定</a:t>
            </a:r>
            <a:endParaRPr lang="en-US" altLang="zh-TW" smtClean="0">
              <a:latin typeface="Times New Roman" panose="02020603050405020304" pitchFamily="18" charset="0"/>
              <a:ea typeface="標楷體" panose="03000509000000000000" pitchFamily="65" charset="-120"/>
              <a:cs typeface="Times New Roman" panose="02020603050405020304" pitchFamily="18" charset="0"/>
            </a:endParaRPr>
          </a:p>
          <a:p>
            <a:r>
              <a:rPr lang="zh-TW" altLang="en-US" smtClean="0">
                <a:latin typeface="Times New Roman" panose="02020603050405020304" pitchFamily="18" charset="0"/>
                <a:ea typeface="標楷體" panose="03000509000000000000" pitchFamily="65" charset="-120"/>
                <a:cs typeface="Times New Roman" panose="02020603050405020304" pitchFamily="18" charset="0"/>
              </a:rPr>
              <a:t>建</a:t>
            </a:r>
            <a:r>
              <a:rPr lang="zh-TW" altLang="en-US">
                <a:latin typeface="Times New Roman" panose="02020603050405020304" pitchFamily="18" charset="0"/>
                <a:ea typeface="標楷體" panose="03000509000000000000" pitchFamily="65" charset="-120"/>
                <a:cs typeface="Times New Roman" panose="02020603050405020304" pitchFamily="18" charset="0"/>
              </a:rPr>
              <a:t>立</a:t>
            </a:r>
            <a:r>
              <a:rPr lang="zh-TW" altLang="en-US" smtClean="0">
                <a:latin typeface="Times New Roman" panose="02020603050405020304" pitchFamily="18" charset="0"/>
                <a:ea typeface="標楷體" panose="03000509000000000000" pitchFamily="65" charset="-120"/>
                <a:cs typeface="Times New Roman" panose="02020603050405020304" pitchFamily="18" charset="0"/>
              </a:rPr>
              <a:t>並控</a:t>
            </a:r>
            <a:r>
              <a:rPr lang="zh-TW" altLang="en-US">
                <a:latin typeface="Times New Roman" panose="02020603050405020304" pitchFamily="18" charset="0"/>
                <a:ea typeface="標楷體" panose="03000509000000000000" pitchFamily="65" charset="-120"/>
                <a:cs typeface="Times New Roman" panose="02020603050405020304" pitchFamily="18" charset="0"/>
              </a:rPr>
              <a:t>制一個或幾個時間同步</a:t>
            </a:r>
            <a:r>
              <a:rPr lang="zh-TW" altLang="en-US" smtClean="0">
                <a:latin typeface="Times New Roman" panose="02020603050405020304" pitchFamily="18" charset="0"/>
                <a:ea typeface="標楷體" panose="03000509000000000000" pitchFamily="65" charset="-120"/>
                <a:cs typeface="Times New Roman" panose="02020603050405020304" pitchFamily="18" charset="0"/>
              </a:rPr>
              <a:t>的</a:t>
            </a:r>
            <a:r>
              <a:rPr lang="en-US" altLang="zh-TW" smtClean="0">
                <a:latin typeface="Times New Roman" panose="02020603050405020304" pitchFamily="18" charset="0"/>
                <a:ea typeface="標楷體" panose="03000509000000000000" pitchFamily="65" charset="-120"/>
                <a:cs typeface="Times New Roman" panose="02020603050405020304" pitchFamily="18" charset="0"/>
              </a:rPr>
              <a:t>media streaming</a:t>
            </a:r>
            <a:r>
              <a:rPr lang="zh-TW" altLang="en-US" smtClean="0">
                <a:latin typeface="Times New Roman" panose="02020603050405020304" pitchFamily="18" charset="0"/>
                <a:ea typeface="標楷體" panose="03000509000000000000" pitchFamily="65" charset="-120"/>
                <a:cs typeface="Times New Roman" panose="02020603050405020304" pitchFamily="18" charset="0"/>
              </a:rPr>
              <a:t>，</a:t>
            </a:r>
            <a:r>
              <a:rPr lang="en-US" altLang="zh-TW" smtClean="0">
                <a:latin typeface="Times New Roman" panose="02020603050405020304" pitchFamily="18" charset="0"/>
                <a:ea typeface="標楷體" panose="03000509000000000000" pitchFamily="65" charset="-120"/>
                <a:cs typeface="Times New Roman" panose="02020603050405020304" pitchFamily="18" charset="0"/>
              </a:rPr>
              <a:t>audio or vedio</a:t>
            </a:r>
            <a:r>
              <a:rPr lang="zh-TW" altLang="en-US" smtClean="0">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smtClean="0">
              <a:latin typeface="Times New Roman" panose="02020603050405020304" pitchFamily="18" charset="0"/>
              <a:ea typeface="標楷體" panose="03000509000000000000" pitchFamily="65" charset="-120"/>
              <a:cs typeface="Times New Roman" panose="020206030504050203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6054" y="2247015"/>
            <a:ext cx="8753160" cy="4055518"/>
          </a:xfrm>
          <a:prstGeom prst="rect">
            <a:avLst/>
          </a:prstGeom>
        </p:spPr>
      </p:pic>
    </p:spTree>
    <p:extLst>
      <p:ext uri="{BB962C8B-B14F-4D97-AF65-F5344CB8AC3E}">
        <p14:creationId xmlns:p14="http://schemas.microsoft.com/office/powerpoint/2010/main" val="1529808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b="0">
                <a:latin typeface="Times New Roman" panose="02020603050405020304" pitchFamily="18" charset="0"/>
                <a:cs typeface="Times New Roman" panose="02020603050405020304" pitchFamily="18" charset="0"/>
              </a:rPr>
              <a:t>Real-Time Transport Control Protocol(RTCP)</a:t>
            </a:r>
            <a:br>
              <a:rPr lang="en-US" altLang="zh-TW" b="0">
                <a:latin typeface="Times New Roman" panose="02020603050405020304" pitchFamily="18" charset="0"/>
                <a:cs typeface="Times New Roman" panose="02020603050405020304" pitchFamily="18" charset="0"/>
              </a:rPr>
            </a:br>
            <a:endParaRPr lang="zh-TW" altLang="en-US">
              <a:latin typeface="Times New Roman" panose="02020603050405020304" pitchFamily="18" charset="0"/>
              <a:cs typeface="Times New Roman" panose="02020603050405020304" pitchFamily="18" charset="0"/>
            </a:endParaRPr>
          </a:p>
        </p:txBody>
      </p:sp>
      <p:sp>
        <p:nvSpPr>
          <p:cNvPr id="3" name="Text Placeholder 2"/>
          <p:cNvSpPr>
            <a:spLocks noGrp="1"/>
          </p:cNvSpPr>
          <p:nvPr>
            <p:ph type="body" idx="1"/>
          </p:nvPr>
        </p:nvSpPr>
        <p:spPr>
          <a:xfrm>
            <a:off x="609600" y="966624"/>
            <a:ext cx="10972800" cy="4530724"/>
          </a:xfrm>
        </p:spPr>
        <p:txBody>
          <a:bodyPr/>
          <a:lstStyle/>
          <a:p>
            <a:r>
              <a:rPr lang="en-US" altLang="zh-TW" smtClean="0">
                <a:latin typeface="Times New Roman" panose="02020603050405020304" pitchFamily="18" charset="0"/>
                <a:ea typeface="標楷體" panose="03000509000000000000" pitchFamily="65" charset="-120"/>
                <a:cs typeface="Times New Roman" panose="02020603050405020304" pitchFamily="18" charset="0"/>
              </a:rPr>
              <a:t> RTCP</a:t>
            </a:r>
            <a:r>
              <a:rPr lang="zh-TW" altLang="en-US">
                <a:latin typeface="Times New Roman" panose="02020603050405020304" pitchFamily="18" charset="0"/>
                <a:ea typeface="標楷體" panose="03000509000000000000" pitchFamily="65" charset="-120"/>
                <a:cs typeface="Times New Roman" panose="02020603050405020304" pitchFamily="18" charset="0"/>
              </a:rPr>
              <a:t>的主要功能是為</a:t>
            </a:r>
            <a:r>
              <a:rPr lang="en-US" altLang="zh-TW">
                <a:latin typeface="Times New Roman" panose="02020603050405020304" pitchFamily="18" charset="0"/>
                <a:ea typeface="標楷體" panose="03000509000000000000" pitchFamily="65" charset="-120"/>
                <a:cs typeface="Times New Roman" panose="02020603050405020304" pitchFamily="18" charset="0"/>
              </a:rPr>
              <a:t>RTP</a:t>
            </a:r>
            <a:r>
              <a:rPr lang="zh-TW" altLang="en-US">
                <a:latin typeface="Times New Roman" panose="02020603050405020304" pitchFamily="18" charset="0"/>
                <a:ea typeface="標楷體" panose="03000509000000000000" pitchFamily="65" charset="-120"/>
                <a:cs typeface="Times New Roman" panose="02020603050405020304" pitchFamily="18" charset="0"/>
              </a:rPr>
              <a:t>所提供</a:t>
            </a:r>
            <a:r>
              <a:rPr lang="zh-TW" altLang="en-US" smtClean="0">
                <a:latin typeface="Times New Roman" panose="02020603050405020304" pitchFamily="18" charset="0"/>
                <a:ea typeface="標楷體" panose="03000509000000000000" pitchFamily="65" charset="-120"/>
                <a:cs typeface="Times New Roman" panose="02020603050405020304" pitchFamily="18" charset="0"/>
              </a:rPr>
              <a:t>的</a:t>
            </a:r>
            <a:r>
              <a:rPr lang="en-US" altLang="zh-TW" smtClean="0">
                <a:latin typeface="Times New Roman" panose="02020603050405020304" pitchFamily="18" charset="0"/>
                <a:ea typeface="標楷體" panose="03000509000000000000" pitchFamily="65" charset="-120"/>
                <a:cs typeface="Times New Roman" panose="02020603050405020304" pitchFamily="18" charset="0"/>
              </a:rPr>
              <a:t>QoS</a:t>
            </a:r>
            <a:r>
              <a:rPr lang="zh-TW" altLang="en-US" smtClean="0">
                <a:latin typeface="Times New Roman" panose="02020603050405020304" pitchFamily="18" charset="0"/>
                <a:ea typeface="標楷體" panose="03000509000000000000" pitchFamily="65" charset="-120"/>
                <a:cs typeface="Times New Roman" panose="02020603050405020304" pitchFamily="18" charset="0"/>
              </a:rPr>
              <a:t>（</a:t>
            </a:r>
            <a:r>
              <a:rPr lang="en-US" altLang="zh-TW">
                <a:latin typeface="Times New Roman" panose="02020603050405020304" pitchFamily="18" charset="0"/>
                <a:ea typeface="標楷體" panose="03000509000000000000" pitchFamily="65" charset="-120"/>
                <a:cs typeface="Times New Roman" panose="02020603050405020304" pitchFamily="18" charset="0"/>
              </a:rPr>
              <a:t>Quality of Service</a:t>
            </a:r>
            <a:r>
              <a:rPr lang="zh-TW" altLang="en-US" smtClean="0">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smtClean="0">
              <a:latin typeface="Times New Roman" panose="02020603050405020304" pitchFamily="18" charset="0"/>
              <a:ea typeface="標楷體" panose="03000509000000000000" pitchFamily="65" charset="-120"/>
              <a:cs typeface="Times New Roman" panose="02020603050405020304" pitchFamily="18" charset="0"/>
            </a:endParaRPr>
          </a:p>
          <a:p>
            <a:r>
              <a:rPr lang="en-US" altLang="zh-TW" smtClean="0">
                <a:latin typeface="Times New Roman" panose="02020603050405020304" pitchFamily="18" charset="0"/>
                <a:ea typeface="標楷體" panose="03000509000000000000" pitchFamily="65" charset="-120"/>
                <a:cs typeface="Times New Roman" panose="02020603050405020304" pitchFamily="18" charset="0"/>
              </a:rPr>
              <a:t> Packet loss</a:t>
            </a:r>
          </a:p>
          <a:p>
            <a:r>
              <a:rPr lang="en-US" altLang="zh-TW" smtClean="0">
                <a:latin typeface="Times New Roman" panose="02020603050405020304" pitchFamily="18" charset="0"/>
                <a:cs typeface="Times New Roman" panose="02020603050405020304" pitchFamily="18" charset="0"/>
              </a:rPr>
              <a:t> Jitter</a:t>
            </a:r>
          </a:p>
          <a:p>
            <a:r>
              <a:rPr lang="en-US" altLang="zh-TW" smtClean="0">
                <a:latin typeface="Times New Roman" panose="02020603050405020304" pitchFamily="18" charset="0"/>
                <a:cs typeface="Times New Roman" panose="02020603050405020304" pitchFamily="18" charset="0"/>
              </a:rPr>
              <a:t> Round </a:t>
            </a:r>
            <a:r>
              <a:rPr lang="en-US" altLang="zh-TW">
                <a:latin typeface="Times New Roman" panose="02020603050405020304" pitchFamily="18" charset="0"/>
                <a:cs typeface="Times New Roman" panose="02020603050405020304" pitchFamily="18" charset="0"/>
              </a:rPr>
              <a:t>trip time </a:t>
            </a:r>
            <a:endParaRPr lang="en-US" altLang="zh-TW" smtClean="0">
              <a:latin typeface="Times New Roman" panose="02020603050405020304" pitchFamily="18" charset="0"/>
              <a:ea typeface="標楷體" panose="03000509000000000000" pitchFamily="65" charset="-120"/>
              <a:cs typeface="Times New Roman" panose="02020603050405020304" pitchFamily="18" charset="0"/>
            </a:endParaRPr>
          </a:p>
          <a:p>
            <a:endParaRPr lang="zh-TW" altLang="en-US">
              <a:latin typeface="Times New Roman" panose="02020603050405020304" pitchFamily="18" charset="0"/>
              <a:ea typeface="標楷體" panose="03000509000000000000" pitchFamily="65" charset="-120"/>
              <a:cs typeface="Times New Roman" panose="02020603050405020304" pitchFamily="18" charset="0"/>
            </a:endParaRPr>
          </a:p>
        </p:txBody>
      </p:sp>
      <p:pic>
        <p:nvPicPr>
          <p:cNvPr id="4" name="Picture 3"/>
          <p:cNvPicPr>
            <a:picLocks noChangeAspect="1"/>
          </p:cNvPicPr>
          <p:nvPr/>
        </p:nvPicPr>
        <p:blipFill>
          <a:blip r:embed="rId3"/>
          <a:stretch>
            <a:fillRect/>
          </a:stretch>
        </p:blipFill>
        <p:spPr>
          <a:xfrm>
            <a:off x="818819" y="2648279"/>
            <a:ext cx="8416625" cy="3910176"/>
          </a:xfrm>
          <a:prstGeom prst="rect">
            <a:avLst/>
          </a:prstGeom>
        </p:spPr>
      </p:pic>
    </p:spTree>
    <p:extLst>
      <p:ext uri="{BB962C8B-B14F-4D97-AF65-F5344CB8AC3E}">
        <p14:creationId xmlns:p14="http://schemas.microsoft.com/office/powerpoint/2010/main" val="36352736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b="0">
                <a:latin typeface="Times New Roman" panose="02020603050405020304" pitchFamily="18" charset="0"/>
                <a:cs typeface="Times New Roman" panose="02020603050405020304" pitchFamily="18" charset="0"/>
              </a:rPr>
              <a:t>Real-Time Transport Protocol(RTP)</a:t>
            </a:r>
            <a:endParaRPr lang="zh-TW" altLang="en-US">
              <a:latin typeface="Times New Roman" panose="02020603050405020304" pitchFamily="18" charset="0"/>
              <a:cs typeface="Times New Roman" panose="02020603050405020304" pitchFamily="18" charset="0"/>
            </a:endParaRPr>
          </a:p>
        </p:txBody>
      </p:sp>
      <p:sp>
        <p:nvSpPr>
          <p:cNvPr id="3" name="Text Placeholder 2"/>
          <p:cNvSpPr>
            <a:spLocks noGrp="1"/>
          </p:cNvSpPr>
          <p:nvPr>
            <p:ph type="body" idx="1"/>
          </p:nvPr>
        </p:nvSpPr>
        <p:spPr>
          <a:xfrm>
            <a:off x="609600" y="847731"/>
            <a:ext cx="10972800" cy="4530724"/>
          </a:xfrm>
        </p:spPr>
        <p:txBody>
          <a:bodyPr/>
          <a:lstStyle/>
          <a:p>
            <a:r>
              <a:rPr lang="en-US" altLang="zh-TW">
                <a:latin typeface="Times New Roman" panose="02020603050405020304" pitchFamily="18" charset="0"/>
                <a:ea typeface="標楷體" panose="03000509000000000000" pitchFamily="65" charset="-120"/>
                <a:cs typeface="Times New Roman" panose="02020603050405020304" pitchFamily="18" charset="0"/>
              </a:rPr>
              <a:t>RTP </a:t>
            </a:r>
            <a:r>
              <a:rPr lang="zh-TW" altLang="en-US">
                <a:latin typeface="Times New Roman" panose="02020603050405020304" pitchFamily="18" charset="0"/>
                <a:ea typeface="標楷體" panose="03000509000000000000" pitchFamily="65" charset="-120"/>
                <a:cs typeface="Times New Roman" panose="02020603050405020304" pitchFamily="18" charset="0"/>
              </a:rPr>
              <a:t>負責 </a:t>
            </a:r>
            <a:r>
              <a:rPr lang="en-US" altLang="zh-TW" smtClean="0">
                <a:latin typeface="Times New Roman" panose="02020603050405020304" pitchFamily="18" charset="0"/>
                <a:ea typeface="標楷體" panose="03000509000000000000" pitchFamily="65" charset="-120"/>
                <a:cs typeface="Times New Roman" panose="02020603050405020304" pitchFamily="18" charset="0"/>
              </a:rPr>
              <a:t>Data </a:t>
            </a:r>
            <a:r>
              <a:rPr lang="zh-TW" altLang="en-US">
                <a:latin typeface="Times New Roman" panose="02020603050405020304" pitchFamily="18" charset="0"/>
                <a:ea typeface="標楷體" panose="03000509000000000000" pitchFamily="65" charset="-120"/>
                <a:cs typeface="Times New Roman" panose="02020603050405020304" pitchFamily="18" charset="0"/>
              </a:rPr>
              <a:t>的傳</a:t>
            </a:r>
            <a:r>
              <a:rPr lang="zh-TW" altLang="en-US" smtClean="0">
                <a:latin typeface="Times New Roman" panose="02020603050405020304" pitchFamily="18" charset="0"/>
                <a:ea typeface="標楷體" panose="03000509000000000000" pitchFamily="65" charset="-120"/>
                <a:cs typeface="Times New Roman" panose="02020603050405020304" pitchFamily="18" charset="0"/>
              </a:rPr>
              <a:t>輸</a:t>
            </a:r>
            <a:endParaRPr lang="en-US" altLang="zh-TW" smtClean="0">
              <a:latin typeface="Times New Roman" panose="02020603050405020304" pitchFamily="18" charset="0"/>
              <a:ea typeface="標楷體" panose="03000509000000000000" pitchFamily="65" charset="-120"/>
              <a:cs typeface="Times New Roman" panose="02020603050405020304" pitchFamily="18" charset="0"/>
            </a:endParaRPr>
          </a:p>
          <a:p>
            <a:r>
              <a:rPr lang="zh-TW" altLang="en-US" smtClean="0">
                <a:latin typeface="Times New Roman" panose="02020603050405020304" pitchFamily="18" charset="0"/>
                <a:ea typeface="標楷體" panose="03000509000000000000" pitchFamily="65" charset="-120"/>
                <a:cs typeface="Times New Roman" panose="02020603050405020304" pitchFamily="18" charset="0"/>
              </a:rPr>
              <a:t>與 </a:t>
            </a:r>
            <a:r>
              <a:rPr lang="en-US" altLang="zh-TW" smtClean="0">
                <a:latin typeface="Times New Roman" panose="02020603050405020304" pitchFamily="18" charset="0"/>
                <a:ea typeface="標楷體" panose="03000509000000000000" pitchFamily="65" charset="-120"/>
                <a:cs typeface="Times New Roman" panose="02020603050405020304" pitchFamily="18" charset="0"/>
              </a:rPr>
              <a:t>UDP</a:t>
            </a:r>
            <a:r>
              <a:rPr lang="zh-TW" altLang="en-US" smtClean="0">
                <a:latin typeface="Times New Roman" panose="02020603050405020304" pitchFamily="18" charset="0"/>
                <a:ea typeface="標楷體" panose="03000509000000000000" pitchFamily="65" charset="-120"/>
                <a:cs typeface="Times New Roman" panose="02020603050405020304" pitchFamily="18" charset="0"/>
              </a:rPr>
              <a:t> 的差別在於</a:t>
            </a:r>
            <a:endParaRPr lang="en-US" altLang="zh-TW" smtClean="0">
              <a:latin typeface="Times New Roman" panose="02020603050405020304" pitchFamily="18" charset="0"/>
              <a:ea typeface="標楷體" panose="03000509000000000000" pitchFamily="65" charset="-120"/>
              <a:cs typeface="Times New Roman" panose="02020603050405020304" pitchFamily="18" charset="0"/>
            </a:endParaRPr>
          </a:p>
          <a:p>
            <a:r>
              <a:rPr lang="zh-TW" altLang="en-US" smtClean="0">
                <a:latin typeface="Times New Roman" panose="02020603050405020304" pitchFamily="18" charset="0"/>
                <a:ea typeface="標楷體" panose="03000509000000000000" pitchFamily="65" charset="-120"/>
                <a:cs typeface="Times New Roman" panose="02020603050405020304" pitchFamily="18" charset="0"/>
              </a:rPr>
              <a:t>提</a:t>
            </a:r>
            <a:r>
              <a:rPr lang="zh-TW" altLang="en-US">
                <a:latin typeface="Times New Roman" panose="02020603050405020304" pitchFamily="18" charset="0"/>
                <a:ea typeface="標楷體" panose="03000509000000000000" pitchFamily="65" charset="-120"/>
                <a:cs typeface="Times New Roman" panose="02020603050405020304" pitchFamily="18" charset="0"/>
              </a:rPr>
              <a:t>供時間戳記 </a:t>
            </a:r>
            <a:r>
              <a:rPr lang="en-US" altLang="zh-TW">
                <a:latin typeface="Times New Roman" panose="02020603050405020304" pitchFamily="18" charset="0"/>
                <a:ea typeface="標楷體" panose="03000509000000000000" pitchFamily="65" charset="-120"/>
                <a:cs typeface="Times New Roman" panose="02020603050405020304" pitchFamily="18" charset="0"/>
              </a:rPr>
              <a:t>(Timestamp</a:t>
            </a:r>
            <a:r>
              <a:rPr lang="zh-TW" altLang="en-US">
                <a:latin typeface="Times New Roman" panose="02020603050405020304" pitchFamily="18" charset="0"/>
                <a:ea typeface="標楷體" panose="03000509000000000000" pitchFamily="65" charset="-120"/>
                <a:cs typeface="Times New Roman" panose="02020603050405020304" pitchFamily="18" charset="0"/>
              </a:rPr>
              <a:t>，用來達成同步等能力</a:t>
            </a:r>
            <a:r>
              <a:rPr lang="en-US" altLang="zh-TW" smtClean="0">
                <a:latin typeface="Times New Roman" panose="02020603050405020304" pitchFamily="18" charset="0"/>
                <a:ea typeface="標楷體" panose="03000509000000000000" pitchFamily="65" charset="-120"/>
                <a:cs typeface="Times New Roman" panose="02020603050405020304" pitchFamily="18" charset="0"/>
              </a:rPr>
              <a:t>)</a:t>
            </a:r>
          </a:p>
          <a:p>
            <a:r>
              <a:rPr lang="zh-TW" altLang="en-US" smtClean="0">
                <a:latin typeface="Times New Roman" panose="02020603050405020304" pitchFamily="18" charset="0"/>
                <a:ea typeface="標楷體" panose="03000509000000000000" pitchFamily="65" charset="-120"/>
                <a:cs typeface="Times New Roman" panose="02020603050405020304" pitchFamily="18" charset="0"/>
              </a:rPr>
              <a:t>提</a:t>
            </a:r>
            <a:r>
              <a:rPr lang="zh-TW" altLang="en-US">
                <a:latin typeface="Times New Roman" panose="02020603050405020304" pitchFamily="18" charset="0"/>
                <a:ea typeface="標楷體" panose="03000509000000000000" pitchFamily="65" charset="-120"/>
                <a:cs typeface="Times New Roman" panose="02020603050405020304" pitchFamily="18" charset="0"/>
              </a:rPr>
              <a:t>供</a:t>
            </a:r>
            <a:r>
              <a:rPr lang="zh-TW" altLang="en-US" smtClean="0">
                <a:latin typeface="Times New Roman" panose="02020603050405020304" pitchFamily="18" charset="0"/>
                <a:ea typeface="標楷體" panose="03000509000000000000" pitchFamily="65" charset="-120"/>
                <a:cs typeface="Times New Roman" panose="02020603050405020304" pitchFamily="18" charset="0"/>
              </a:rPr>
              <a:t>序</a:t>
            </a:r>
            <a:r>
              <a:rPr lang="zh-TW" altLang="en-US">
                <a:latin typeface="Times New Roman" panose="02020603050405020304" pitchFamily="18" charset="0"/>
                <a:ea typeface="標楷體" panose="03000509000000000000" pitchFamily="65" charset="-120"/>
                <a:cs typeface="Times New Roman" panose="02020603050405020304" pitchFamily="18" charset="0"/>
              </a:rPr>
              <a:t>號</a:t>
            </a:r>
            <a:r>
              <a:rPr lang="en-US" altLang="zh-TW">
                <a:latin typeface="Times New Roman" panose="02020603050405020304" pitchFamily="18" charset="0"/>
                <a:ea typeface="標楷體" panose="03000509000000000000" pitchFamily="65" charset="-120"/>
                <a:cs typeface="Times New Roman" panose="02020603050405020304" pitchFamily="18" charset="0"/>
              </a:rPr>
              <a:t>(Sequence Number</a:t>
            </a:r>
            <a:r>
              <a:rPr lang="zh-TW" altLang="en-US">
                <a:latin typeface="Times New Roman" panose="02020603050405020304" pitchFamily="18" charset="0"/>
                <a:ea typeface="標楷體" panose="03000509000000000000" pitchFamily="65" charset="-120"/>
                <a:cs typeface="Times New Roman" panose="02020603050405020304" pitchFamily="18" charset="0"/>
              </a:rPr>
              <a:t>，用來決定封包是否遺失等資訊</a:t>
            </a:r>
            <a:r>
              <a:rPr lang="en-US" altLang="zh-TW">
                <a:latin typeface="Times New Roman" panose="02020603050405020304" pitchFamily="18" charset="0"/>
                <a:ea typeface="標楷體" panose="03000509000000000000" pitchFamily="65" charset="-120"/>
                <a:cs typeface="Times New Roman" panose="02020603050405020304" pitchFamily="18" charset="0"/>
              </a:rPr>
              <a:t>)</a:t>
            </a:r>
            <a:r>
              <a:rPr lang="zh-TW" altLang="en-US">
                <a:latin typeface="Times New Roman" panose="02020603050405020304" pitchFamily="18" charset="0"/>
                <a:ea typeface="標楷體" panose="03000509000000000000" pitchFamily="65" charset="-120"/>
                <a:cs typeface="Times New Roman" panose="02020603050405020304" pitchFamily="18" charset="0"/>
              </a:rPr>
              <a:t>等一 些具有即時特性資料的基本功能</a:t>
            </a:r>
          </a:p>
        </p:txBody>
      </p:sp>
      <p:pic>
        <p:nvPicPr>
          <p:cNvPr id="5" name="Picture 4"/>
          <p:cNvPicPr>
            <a:picLocks noChangeAspect="1"/>
          </p:cNvPicPr>
          <p:nvPr/>
        </p:nvPicPr>
        <p:blipFill>
          <a:blip r:embed="rId3"/>
          <a:stretch>
            <a:fillRect/>
          </a:stretch>
        </p:blipFill>
        <p:spPr>
          <a:xfrm>
            <a:off x="1590019" y="3140080"/>
            <a:ext cx="8515677" cy="2951599"/>
          </a:xfrm>
          <a:prstGeom prst="rect">
            <a:avLst/>
          </a:prstGeom>
        </p:spPr>
      </p:pic>
    </p:spTree>
    <p:extLst>
      <p:ext uri="{BB962C8B-B14F-4D97-AF65-F5344CB8AC3E}">
        <p14:creationId xmlns:p14="http://schemas.microsoft.com/office/powerpoint/2010/main" val="6014626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6057703-1590-4E7E-94DA-E15328E9A30D}"/>
              </a:ext>
            </a:extLst>
          </p:cNvPr>
          <p:cNvSpPr>
            <a:spLocks noGrp="1"/>
          </p:cNvSpPr>
          <p:nvPr>
            <p:ph type="title"/>
          </p:nvPr>
        </p:nvSpPr>
        <p:spPr/>
        <p:txBody>
          <a:bodyPr/>
          <a:lstStyle/>
          <a:p>
            <a:r>
              <a:rPr lang="en-US" dirty="0"/>
              <a:t>Demo</a:t>
            </a:r>
          </a:p>
        </p:txBody>
      </p:sp>
      <p:sp>
        <p:nvSpPr>
          <p:cNvPr id="3" name="Text Placeholder 2">
            <a:extLst>
              <a:ext uri="{FF2B5EF4-FFF2-40B4-BE49-F238E27FC236}">
                <a16:creationId xmlns:a16="http://schemas.microsoft.com/office/drawing/2014/main" xmlns="" id="{80A858A9-BB41-4359-B23E-FA9392C01E8C}"/>
              </a:ext>
            </a:extLst>
          </p:cNvPr>
          <p:cNvSpPr>
            <a:spLocks noGrp="1"/>
          </p:cNvSpPr>
          <p:nvPr>
            <p:ph type="body" idx="1"/>
          </p:nvPr>
        </p:nvSpPr>
        <p:spPr>
          <a:xfrm>
            <a:off x="624415" y="1110343"/>
            <a:ext cx="11393413" cy="5049156"/>
          </a:xfrm>
        </p:spPr>
        <p:txBody>
          <a:bodyPr/>
          <a:lstStyle/>
          <a:p>
            <a:pPr marL="509438" indent="-457200">
              <a:buFont typeface="+mj-lt"/>
              <a:buAutoNum type="arabicPeriod"/>
            </a:pPr>
            <a:r>
              <a:rPr lang="zh-TW" altLang="en-US" smtClean="0"/>
              <a:t>三</a:t>
            </a:r>
            <a:r>
              <a:rPr lang="zh-TW" altLang="en-US" dirty="0"/>
              <a:t>位使用者向 </a:t>
            </a:r>
            <a:r>
              <a:rPr lang="en-US" altLang="zh-TW" dirty="0"/>
              <a:t>Server</a:t>
            </a:r>
            <a:r>
              <a:rPr lang="zh-TW" altLang="en-US" dirty="0"/>
              <a:t> 進行註冊  </a:t>
            </a:r>
            <a:r>
              <a:rPr lang="en-US" altLang="zh-TW" dirty="0"/>
              <a:t>/ SIP Server</a:t>
            </a:r>
            <a:r>
              <a:rPr lang="zh-TW" altLang="en-US" dirty="0"/>
              <a:t> 查看</a:t>
            </a:r>
            <a:r>
              <a:rPr lang="en-US" altLang="zh-TW" dirty="0"/>
              <a:t>SIP</a:t>
            </a:r>
            <a:r>
              <a:rPr lang="zh-TW" altLang="en-US" dirty="0"/>
              <a:t> </a:t>
            </a:r>
            <a:r>
              <a:rPr lang="en-US" altLang="zh-TW" dirty="0"/>
              <a:t>Signaling</a:t>
            </a:r>
          </a:p>
          <a:p>
            <a:pPr marL="509438" indent="-457200">
              <a:buFont typeface="+mj-lt"/>
              <a:buAutoNum type="arabicPeriod"/>
            </a:pPr>
            <a:r>
              <a:rPr lang="en-US" smtClean="0"/>
              <a:t>Nicole </a:t>
            </a:r>
            <a:r>
              <a:rPr lang="zh-TW" altLang="en-US" dirty="0"/>
              <a:t>建立群組</a:t>
            </a:r>
            <a:r>
              <a:rPr lang="en-US" altLang="zh-TW" dirty="0"/>
              <a:t>(Member: </a:t>
            </a:r>
            <a:r>
              <a:rPr lang="en-US" altLang="zh-TW" dirty="0" err="1"/>
              <a:t>denny</a:t>
            </a:r>
            <a:r>
              <a:rPr lang="en-US" altLang="zh-TW" dirty="0"/>
              <a:t> and </a:t>
            </a:r>
            <a:r>
              <a:rPr lang="en-US" altLang="zh-TW" dirty="0" err="1"/>
              <a:t>alice</a:t>
            </a:r>
            <a:r>
              <a:rPr lang="en-US" altLang="zh-TW" dirty="0"/>
              <a:t>)</a:t>
            </a:r>
            <a:r>
              <a:rPr lang="en-US" dirty="0"/>
              <a:t>  / </a:t>
            </a:r>
            <a:r>
              <a:rPr lang="en-US" dirty="0" err="1"/>
              <a:t>GlMS</a:t>
            </a:r>
            <a:r>
              <a:rPr lang="en-US" dirty="0"/>
              <a:t> </a:t>
            </a:r>
            <a:r>
              <a:rPr lang="zh-TW" altLang="en-US" dirty="0"/>
              <a:t>收到</a:t>
            </a:r>
            <a:r>
              <a:rPr lang="en-US" altLang="zh-TW" dirty="0"/>
              <a:t> </a:t>
            </a:r>
            <a:r>
              <a:rPr lang="zh-TW" altLang="en-US" dirty="0"/>
              <a:t>建立群組的</a:t>
            </a:r>
            <a:r>
              <a:rPr lang="en-US" altLang="zh-TW" dirty="0"/>
              <a:t>Message</a:t>
            </a:r>
          </a:p>
          <a:p>
            <a:pPr marL="509438" indent="-457200">
              <a:buFont typeface="+mj-lt"/>
              <a:buAutoNum type="arabicPeriod"/>
            </a:pPr>
            <a:r>
              <a:rPr lang="en-US" smtClean="0"/>
              <a:t>GLMS </a:t>
            </a:r>
            <a:r>
              <a:rPr lang="zh-TW" altLang="en-US" dirty="0"/>
              <a:t>向三位使用者送出邀請</a:t>
            </a:r>
            <a:endParaRPr lang="en-US" altLang="zh-TW" dirty="0"/>
          </a:p>
          <a:p>
            <a:pPr marL="509438" indent="-457200">
              <a:buFont typeface="+mj-lt"/>
              <a:buAutoNum type="arabicPeriod"/>
            </a:pPr>
            <a:r>
              <a:rPr lang="zh-TW" altLang="en-US" smtClean="0"/>
              <a:t>三</a:t>
            </a:r>
            <a:r>
              <a:rPr lang="zh-TW" altLang="en-US" dirty="0"/>
              <a:t>位使用者同意邀請  </a:t>
            </a:r>
            <a:r>
              <a:rPr lang="en-US" altLang="zh-TW" dirty="0"/>
              <a:t>/</a:t>
            </a:r>
            <a:r>
              <a:rPr lang="zh-TW" altLang="en-US" dirty="0"/>
              <a:t> </a:t>
            </a:r>
            <a:r>
              <a:rPr lang="en-US" altLang="zh-TW" dirty="0"/>
              <a:t>SIP Server</a:t>
            </a:r>
            <a:r>
              <a:rPr lang="zh-TW" altLang="en-US" dirty="0"/>
              <a:t> 查看</a:t>
            </a:r>
            <a:r>
              <a:rPr lang="en-US" altLang="zh-TW" dirty="0"/>
              <a:t>SIP</a:t>
            </a:r>
            <a:r>
              <a:rPr lang="zh-TW" altLang="en-US" dirty="0"/>
              <a:t> </a:t>
            </a:r>
            <a:r>
              <a:rPr lang="en-US" altLang="zh-TW" dirty="0"/>
              <a:t>Signaling</a:t>
            </a:r>
          </a:p>
          <a:p>
            <a:pPr marL="509438" indent="-457200">
              <a:buFont typeface="+mj-lt"/>
              <a:buAutoNum type="arabicPeriod"/>
            </a:pPr>
            <a:r>
              <a:rPr lang="en-US" altLang="zh-TW" smtClean="0"/>
              <a:t>Nicole </a:t>
            </a:r>
            <a:r>
              <a:rPr lang="zh-TW" altLang="en-US" dirty="0"/>
              <a:t>按下按鈕想要發話 </a:t>
            </a:r>
            <a:r>
              <a:rPr lang="en-US" altLang="zh-TW" dirty="0"/>
              <a:t>/ TBCPS </a:t>
            </a:r>
            <a:r>
              <a:rPr lang="zh-TW" altLang="en-US" dirty="0"/>
              <a:t>收到</a:t>
            </a:r>
            <a:r>
              <a:rPr lang="en-US" altLang="zh-TW" dirty="0"/>
              <a:t>Floor Request</a:t>
            </a:r>
          </a:p>
          <a:p>
            <a:pPr marL="509438" indent="-457200">
              <a:buFont typeface="+mj-lt"/>
              <a:buAutoNum type="arabicPeriod"/>
            </a:pPr>
            <a:r>
              <a:rPr lang="en-US" smtClean="0"/>
              <a:t>Nicole </a:t>
            </a:r>
            <a:r>
              <a:rPr lang="zh-TW" altLang="en-US" dirty="0"/>
              <a:t>收到</a:t>
            </a:r>
            <a:r>
              <a:rPr lang="en-US" altLang="zh-TW" dirty="0"/>
              <a:t>Floor Granted </a:t>
            </a:r>
            <a:r>
              <a:rPr lang="zh-TW" altLang="en-US" dirty="0"/>
              <a:t>開始</a:t>
            </a:r>
            <a:r>
              <a:rPr lang="zh-TW" altLang="en-US"/>
              <a:t>發</a:t>
            </a:r>
            <a:r>
              <a:rPr lang="zh-TW" altLang="en-US" smtClean="0"/>
              <a:t>話</a:t>
            </a:r>
            <a:endParaRPr lang="en-US" altLang="zh-TW" smtClean="0"/>
          </a:p>
          <a:p>
            <a:pPr marL="509438" indent="-457200">
              <a:buFont typeface="+mj-lt"/>
              <a:buAutoNum type="arabicPeriod"/>
            </a:pPr>
            <a:r>
              <a:rPr lang="zh-TW" altLang="en-US" smtClean="0"/>
              <a:t>查看</a:t>
            </a:r>
            <a:r>
              <a:rPr lang="en-US" altLang="zh-TW" smtClean="0"/>
              <a:t>Alice </a:t>
            </a:r>
            <a:r>
              <a:rPr lang="zh-TW" altLang="en-US" smtClean="0"/>
              <a:t>與</a:t>
            </a:r>
            <a:r>
              <a:rPr lang="en-US" altLang="zh-TW" smtClean="0"/>
              <a:t>Denny </a:t>
            </a:r>
            <a:r>
              <a:rPr lang="zh-TW" altLang="en-US" smtClean="0"/>
              <a:t>的</a:t>
            </a:r>
            <a:r>
              <a:rPr lang="en-US" altLang="zh-TW" smtClean="0"/>
              <a:t>Wireshark </a:t>
            </a:r>
          </a:p>
          <a:p>
            <a:pPr marL="509438" indent="-457200">
              <a:buFont typeface="+mj-lt"/>
              <a:buAutoNum type="arabicPeriod"/>
            </a:pPr>
            <a:r>
              <a:rPr lang="zh-TW" altLang="en-US" smtClean="0"/>
              <a:t>關閉</a:t>
            </a:r>
            <a:r>
              <a:rPr lang="en-US" altLang="zh-TW" smtClean="0"/>
              <a:t>Alice </a:t>
            </a:r>
            <a:r>
              <a:rPr lang="zh-TW" altLang="en-US" smtClean="0"/>
              <a:t>的音響</a:t>
            </a:r>
            <a:endParaRPr lang="en-US" altLang="zh-TW" dirty="0"/>
          </a:p>
          <a:p>
            <a:pPr marL="509438" indent="-457200">
              <a:buFont typeface="+mj-lt"/>
              <a:buAutoNum type="arabicPeriod"/>
            </a:pPr>
            <a:r>
              <a:rPr lang="en-US" altLang="zh-TW" smtClean="0"/>
              <a:t>Nicole </a:t>
            </a:r>
            <a:r>
              <a:rPr lang="zh-TW" altLang="en-US" dirty="0"/>
              <a:t>結束發話  </a:t>
            </a:r>
            <a:r>
              <a:rPr lang="en-US" altLang="zh-TW" dirty="0"/>
              <a:t>/ TBCPS </a:t>
            </a:r>
            <a:r>
              <a:rPr lang="zh-TW" altLang="en-US" dirty="0"/>
              <a:t>收到</a:t>
            </a:r>
            <a:r>
              <a:rPr lang="en-US" altLang="zh-TW" dirty="0"/>
              <a:t>Floor Release</a:t>
            </a:r>
          </a:p>
          <a:p>
            <a:pPr marL="509438" indent="-457200">
              <a:buFont typeface="+mj-lt"/>
              <a:buAutoNum type="arabicPeriod"/>
            </a:pPr>
            <a:r>
              <a:rPr lang="zh-TW" altLang="en-US" smtClean="0"/>
              <a:t>換</a:t>
            </a:r>
            <a:r>
              <a:rPr lang="zh-TW" altLang="en-US" dirty="0"/>
              <a:t>成</a:t>
            </a:r>
            <a:r>
              <a:rPr lang="en-US" altLang="zh-TW" dirty="0"/>
              <a:t>Alice </a:t>
            </a:r>
            <a:r>
              <a:rPr lang="zh-TW" altLang="en-US" dirty="0"/>
              <a:t>想要發話</a:t>
            </a:r>
            <a:endParaRPr lang="en-US" altLang="zh-TW" dirty="0"/>
          </a:p>
          <a:p>
            <a:pPr marL="509438" indent="-457200">
              <a:buFont typeface="+mj-lt"/>
              <a:buAutoNum type="arabicPeriod"/>
            </a:pPr>
            <a:r>
              <a:rPr lang="en-US" smtClean="0"/>
              <a:t> </a:t>
            </a:r>
            <a:r>
              <a:rPr lang="en-US" altLang="zh-TW" dirty="0"/>
              <a:t>Nicole </a:t>
            </a:r>
            <a:r>
              <a:rPr lang="zh-TW" altLang="en-US" dirty="0"/>
              <a:t>離開群組 </a:t>
            </a:r>
            <a:endParaRPr lang="en-US" dirty="0"/>
          </a:p>
        </p:txBody>
      </p:sp>
    </p:spTree>
    <p:extLst>
      <p:ext uri="{BB962C8B-B14F-4D97-AF65-F5344CB8AC3E}">
        <p14:creationId xmlns:p14="http://schemas.microsoft.com/office/powerpoint/2010/main" val="4577791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a:stretch>
            <a:fillRect/>
          </a:stretch>
        </p:blipFill>
        <p:spPr>
          <a:xfrm>
            <a:off x="866854" y="1208055"/>
            <a:ext cx="11093026" cy="5079067"/>
          </a:xfrm>
          <a:prstGeom prst="rect">
            <a:avLst/>
          </a:prstGeom>
        </p:spPr>
      </p:pic>
      <p:sp>
        <p:nvSpPr>
          <p:cNvPr id="2" name="Title 1"/>
          <p:cNvSpPr>
            <a:spLocks noGrp="1"/>
          </p:cNvSpPr>
          <p:nvPr>
            <p:ph type="title"/>
          </p:nvPr>
        </p:nvSpPr>
        <p:spPr/>
        <p:txBody>
          <a:bodyPr/>
          <a:lstStyle/>
          <a:p>
            <a:r>
              <a:rPr lang="zh-TW" altLang="zh-TW" sz="4800" dirty="0">
                <a:latin typeface="標楷體" panose="03000509000000000000" pitchFamily="65" charset="-120"/>
                <a:ea typeface="標楷體" panose="03000509000000000000" pitchFamily="65" charset="-120"/>
              </a:rPr>
              <a:t>研究背</a:t>
            </a:r>
            <a:r>
              <a:rPr lang="zh-TW" altLang="zh-TW" sz="4800" smtClean="0">
                <a:latin typeface="標楷體" panose="03000509000000000000" pitchFamily="65" charset="-120"/>
                <a:ea typeface="標楷體" panose="03000509000000000000" pitchFamily="65" charset="-120"/>
              </a:rPr>
              <a:t>景</a:t>
            </a:r>
            <a:r>
              <a:rPr lang="zh-TW" altLang="en-US" sz="4800">
                <a:latin typeface="標楷體" panose="03000509000000000000" pitchFamily="65" charset="-120"/>
                <a:ea typeface="標楷體" panose="03000509000000000000" pitchFamily="65" charset="-120"/>
              </a:rPr>
              <a:t> </a:t>
            </a:r>
            <a:r>
              <a:rPr lang="en-US" altLang="zh-TW" sz="4000" smtClean="0">
                <a:latin typeface="標楷體" panose="03000509000000000000" pitchFamily="65" charset="-120"/>
                <a:ea typeface="標楷體" panose="03000509000000000000" pitchFamily="65" charset="-120"/>
              </a:rPr>
              <a:t>–</a:t>
            </a:r>
            <a:r>
              <a:rPr lang="zh-TW" altLang="en-US" sz="4000" smtClean="0">
                <a:latin typeface="標楷體" panose="03000509000000000000" pitchFamily="65" charset="-120"/>
                <a:ea typeface="標楷體" panose="03000509000000000000" pitchFamily="65" charset="-120"/>
              </a:rPr>
              <a:t> </a:t>
            </a:r>
            <a:r>
              <a:rPr lang="en-US" altLang="zh-TW" sz="3600" smtClean="0">
                <a:latin typeface="標楷體" panose="03000509000000000000" pitchFamily="65" charset="-120"/>
                <a:ea typeface="標楷體" panose="03000509000000000000" pitchFamily="65" charset="-120"/>
              </a:rPr>
              <a:t>SIP </a:t>
            </a:r>
            <a:r>
              <a:rPr lang="zh-TW" altLang="en-US" sz="3600" smtClean="0">
                <a:latin typeface="標楷體" panose="03000509000000000000" pitchFamily="65" charset="-120"/>
                <a:ea typeface="標楷體" panose="03000509000000000000" pitchFamily="65" charset="-120"/>
              </a:rPr>
              <a:t>運</a:t>
            </a:r>
            <a:r>
              <a:rPr lang="zh-TW" altLang="en-US" sz="3600" dirty="0" smtClean="0">
                <a:latin typeface="標楷體" panose="03000509000000000000" pitchFamily="65" charset="-120"/>
                <a:ea typeface="標楷體" panose="03000509000000000000" pitchFamily="65" charset="-120"/>
              </a:rPr>
              <a:t>作</a:t>
            </a:r>
            <a:endParaRPr lang="zh-TW" altLang="en-US" sz="4000" dirty="0">
              <a:latin typeface="標楷體" panose="03000509000000000000" pitchFamily="65" charset="-120"/>
              <a:ea typeface="標楷體" panose="03000509000000000000" pitchFamily="65" charset="-120"/>
            </a:endParaRPr>
          </a:p>
        </p:txBody>
      </p:sp>
      <p:pic>
        <p:nvPicPr>
          <p:cNvPr id="5" name="Picture 4"/>
          <p:cNvPicPr>
            <a:picLocks noChangeAspect="1"/>
          </p:cNvPicPr>
          <p:nvPr/>
        </p:nvPicPr>
        <p:blipFill rotWithShape="1">
          <a:blip r:embed="rId4"/>
          <a:srcRect t="16777" b="67025"/>
          <a:stretch/>
        </p:blipFill>
        <p:spPr>
          <a:xfrm>
            <a:off x="44970" y="2317900"/>
            <a:ext cx="10483123" cy="1038821"/>
          </a:xfrm>
          <a:prstGeom prst="roundRect">
            <a:avLst/>
          </a:prstGeom>
          <a:effectLst>
            <a:innerShdw blurRad="317500">
              <a:prstClr val="black"/>
            </a:innerShdw>
          </a:effectLst>
        </p:spPr>
      </p:pic>
    </p:spTree>
    <p:extLst>
      <p:ext uri="{BB962C8B-B14F-4D97-AF65-F5344CB8AC3E}">
        <p14:creationId xmlns:p14="http://schemas.microsoft.com/office/powerpoint/2010/main" val="33631152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zh-TW" altLang="en-US"/>
          </a:p>
        </p:txBody>
      </p:sp>
      <p:grpSp>
        <p:nvGrpSpPr>
          <p:cNvPr id="161" name="Group 160"/>
          <p:cNvGrpSpPr/>
          <p:nvPr/>
        </p:nvGrpSpPr>
        <p:grpSpPr>
          <a:xfrm>
            <a:off x="522208" y="2414217"/>
            <a:ext cx="10963575" cy="3930563"/>
            <a:chOff x="522208" y="2414217"/>
            <a:chExt cx="10963575" cy="3930563"/>
          </a:xfrm>
        </p:grpSpPr>
        <p:pic>
          <p:nvPicPr>
            <p:cNvPr id="4" name="Picture 3" descr="File:Osa device-wireless-&lt;strong&gt;router&lt;/strong&gt;.svg - Wikimedia Common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51495" y="3329512"/>
              <a:ext cx="1126876" cy="1126876"/>
            </a:xfrm>
            <a:prstGeom prst="rect">
              <a:avLst/>
            </a:prstGeom>
          </p:spPr>
        </p:pic>
        <p:pic>
          <p:nvPicPr>
            <p:cNvPr id="5" name="Picture 4" descr="&lt;strong&gt;User&lt;/strong&gt; (computing) - Wikipedi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2208" y="3409704"/>
              <a:ext cx="966493" cy="966493"/>
            </a:xfrm>
            <a:prstGeom prst="rect">
              <a:avLst/>
            </a:prstGeom>
          </p:spPr>
        </p:pic>
        <p:pic>
          <p:nvPicPr>
            <p:cNvPr id="6" name="Picture 5" descr="&lt;strong&gt;Router&lt;/strong&gt; Network Traffic · Free vector graphic on Pixabay"/>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46679" y="3397459"/>
              <a:ext cx="1473864" cy="978738"/>
            </a:xfrm>
            <a:prstGeom prst="rect">
              <a:avLst/>
            </a:prstGeom>
          </p:spPr>
        </p:pic>
        <p:pic>
          <p:nvPicPr>
            <p:cNvPr id="7" name="Picture 6" descr="Linux &lt;strong&gt;Server&lt;/strong&gt; Mail · Free vector graphic on Pixabay"/>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39540" y="2414217"/>
              <a:ext cx="2246243" cy="2964115"/>
            </a:xfrm>
            <a:prstGeom prst="rect">
              <a:avLst/>
            </a:prstGeom>
          </p:spPr>
        </p:pic>
        <p:pic>
          <p:nvPicPr>
            <p:cNvPr id="8" name="Picture 7" descr="&lt;strong&gt;User&lt;/strong&gt; (computing) - Wikipedi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08713" y="4872113"/>
              <a:ext cx="1012439" cy="1012439"/>
            </a:xfrm>
            <a:prstGeom prst="rect">
              <a:avLst/>
            </a:prstGeom>
          </p:spPr>
        </p:pic>
        <p:cxnSp>
          <p:nvCxnSpPr>
            <p:cNvPr id="11" name="Straight Arrow Connector 10"/>
            <p:cNvCxnSpPr>
              <a:stCxn id="5" idx="3"/>
              <a:endCxn id="4" idx="1"/>
            </p:cNvCxnSpPr>
            <p:nvPr/>
          </p:nvCxnSpPr>
          <p:spPr>
            <a:xfrm flipV="1">
              <a:off x="1488701" y="3892950"/>
              <a:ext cx="762794" cy="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4" idx="2"/>
              <a:endCxn id="8" idx="0"/>
            </p:cNvCxnSpPr>
            <p:nvPr/>
          </p:nvCxnSpPr>
          <p:spPr>
            <a:xfrm>
              <a:off x="2814933" y="4456388"/>
              <a:ext cx="0" cy="41572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4" idx="3"/>
              <a:endCxn id="6" idx="1"/>
            </p:cNvCxnSpPr>
            <p:nvPr/>
          </p:nvCxnSpPr>
          <p:spPr>
            <a:xfrm flipV="1">
              <a:off x="3378371" y="3886828"/>
              <a:ext cx="668308" cy="612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36" name="Picture 35" descr="&lt;strong&gt;Router&lt;/strong&gt; Network Traffic · Free vector graphic on Pixabay"/>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431024" y="3397459"/>
              <a:ext cx="1492302" cy="990982"/>
            </a:xfrm>
            <a:prstGeom prst="rect">
              <a:avLst/>
            </a:prstGeom>
          </p:spPr>
        </p:pic>
        <p:cxnSp>
          <p:nvCxnSpPr>
            <p:cNvPr id="37" name="Straight Arrow Connector 36"/>
            <p:cNvCxnSpPr>
              <a:stCxn id="6" idx="3"/>
              <a:endCxn id="36" idx="1"/>
            </p:cNvCxnSpPr>
            <p:nvPr/>
          </p:nvCxnSpPr>
          <p:spPr>
            <a:xfrm>
              <a:off x="5520543" y="3886828"/>
              <a:ext cx="910481" cy="612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57" name="Picture 56" descr="&lt;strong&gt;User&lt;/strong&gt; (computing) - Wikipedi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70955" y="4872113"/>
              <a:ext cx="1012439" cy="1012439"/>
            </a:xfrm>
            <a:prstGeom prst="rect">
              <a:avLst/>
            </a:prstGeom>
          </p:spPr>
        </p:pic>
        <p:cxnSp>
          <p:nvCxnSpPr>
            <p:cNvPr id="58" name="Straight Arrow Connector 57"/>
            <p:cNvCxnSpPr>
              <a:stCxn id="36" idx="2"/>
              <a:endCxn id="57" idx="0"/>
            </p:cNvCxnSpPr>
            <p:nvPr/>
          </p:nvCxnSpPr>
          <p:spPr>
            <a:xfrm>
              <a:off x="7177175" y="4388441"/>
              <a:ext cx="0" cy="48367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a:stCxn id="36" idx="3"/>
              <a:endCxn id="7" idx="1"/>
            </p:cNvCxnSpPr>
            <p:nvPr/>
          </p:nvCxnSpPr>
          <p:spPr>
            <a:xfrm>
              <a:off x="7923326" y="3892950"/>
              <a:ext cx="1316214" cy="332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p:nvPr/>
          </p:nvCxnSpPr>
          <p:spPr>
            <a:xfrm flipH="1">
              <a:off x="7923326" y="4051926"/>
              <a:ext cx="1285170" cy="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8" name="Straight Arrow Connector 77"/>
            <p:cNvCxnSpPr/>
            <p:nvPr/>
          </p:nvCxnSpPr>
          <p:spPr>
            <a:xfrm flipH="1" flipV="1">
              <a:off x="5520543" y="4051926"/>
              <a:ext cx="884426" cy="196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8" name="Straight Arrow Connector 87"/>
            <p:cNvCxnSpPr/>
            <p:nvPr/>
          </p:nvCxnSpPr>
          <p:spPr>
            <a:xfrm flipH="1">
              <a:off x="3356430" y="4099832"/>
              <a:ext cx="690249" cy="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2" name="Heptagon 91"/>
            <p:cNvSpPr/>
            <p:nvPr/>
          </p:nvSpPr>
          <p:spPr>
            <a:xfrm>
              <a:off x="1681317" y="3473950"/>
              <a:ext cx="235974" cy="272139"/>
            </a:xfrm>
            <a:prstGeom prst="heptago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mtClean="0">
                  <a:solidFill>
                    <a:schemeClr val="tx1"/>
                  </a:solidFill>
                </a:rPr>
                <a:t>1</a:t>
              </a:r>
              <a:endParaRPr lang="zh-TW" altLang="en-US">
                <a:solidFill>
                  <a:schemeClr val="tx1"/>
                </a:solidFill>
              </a:endParaRPr>
            </a:p>
          </p:txBody>
        </p:sp>
        <p:sp>
          <p:nvSpPr>
            <p:cNvPr id="94" name="Heptagon 93"/>
            <p:cNvSpPr/>
            <p:nvPr/>
          </p:nvSpPr>
          <p:spPr>
            <a:xfrm>
              <a:off x="3603546" y="3394203"/>
              <a:ext cx="235974" cy="272139"/>
            </a:xfrm>
            <a:prstGeom prst="heptago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a:solidFill>
                    <a:schemeClr val="tx1"/>
                  </a:solidFill>
                </a:rPr>
                <a:t>2</a:t>
              </a:r>
              <a:endParaRPr lang="zh-TW" altLang="en-US">
                <a:solidFill>
                  <a:schemeClr val="tx1"/>
                </a:solidFill>
              </a:endParaRPr>
            </a:p>
          </p:txBody>
        </p:sp>
        <p:sp>
          <p:nvSpPr>
            <p:cNvPr id="95" name="Heptagon 94"/>
            <p:cNvSpPr/>
            <p:nvPr/>
          </p:nvSpPr>
          <p:spPr>
            <a:xfrm>
              <a:off x="5883684" y="3408656"/>
              <a:ext cx="235974" cy="272139"/>
            </a:xfrm>
            <a:prstGeom prst="heptago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mtClean="0">
                  <a:solidFill>
                    <a:schemeClr val="tx1"/>
                  </a:solidFill>
                </a:rPr>
                <a:t>3</a:t>
              </a:r>
              <a:endParaRPr lang="zh-TW" altLang="en-US">
                <a:solidFill>
                  <a:schemeClr val="tx1"/>
                </a:solidFill>
              </a:endParaRPr>
            </a:p>
          </p:txBody>
        </p:sp>
        <p:sp>
          <p:nvSpPr>
            <p:cNvPr id="96" name="Heptagon 95"/>
            <p:cNvSpPr/>
            <p:nvPr/>
          </p:nvSpPr>
          <p:spPr>
            <a:xfrm>
              <a:off x="8440847" y="3397459"/>
              <a:ext cx="235974" cy="272139"/>
            </a:xfrm>
            <a:prstGeom prst="heptago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a:solidFill>
                    <a:schemeClr val="tx1"/>
                  </a:solidFill>
                </a:rPr>
                <a:t>4</a:t>
              </a:r>
              <a:endParaRPr lang="zh-TW" altLang="en-US">
                <a:solidFill>
                  <a:schemeClr val="tx1"/>
                </a:solidFill>
              </a:endParaRPr>
            </a:p>
          </p:txBody>
        </p:sp>
        <p:sp>
          <p:nvSpPr>
            <p:cNvPr id="98" name="Heptagon 97"/>
            <p:cNvSpPr/>
            <p:nvPr/>
          </p:nvSpPr>
          <p:spPr>
            <a:xfrm>
              <a:off x="8595965" y="4430254"/>
              <a:ext cx="235974" cy="272139"/>
            </a:xfrm>
            <a:prstGeom prst="heptago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mtClean="0">
                  <a:solidFill>
                    <a:schemeClr val="tx1"/>
                  </a:solidFill>
                </a:rPr>
                <a:t>5</a:t>
              </a:r>
              <a:endParaRPr lang="zh-TW" altLang="en-US">
                <a:solidFill>
                  <a:schemeClr val="tx1"/>
                </a:solidFill>
              </a:endParaRPr>
            </a:p>
          </p:txBody>
        </p:sp>
        <p:sp>
          <p:nvSpPr>
            <p:cNvPr id="99" name="Heptagon 98"/>
            <p:cNvSpPr/>
            <p:nvPr/>
          </p:nvSpPr>
          <p:spPr>
            <a:xfrm>
              <a:off x="5883684" y="4320318"/>
              <a:ext cx="235974" cy="272139"/>
            </a:xfrm>
            <a:prstGeom prst="heptago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mtClean="0">
                  <a:solidFill>
                    <a:schemeClr val="tx1"/>
                  </a:solidFill>
                </a:rPr>
                <a:t>7</a:t>
              </a:r>
              <a:endParaRPr lang="zh-TW" altLang="en-US">
                <a:solidFill>
                  <a:schemeClr val="tx1"/>
                </a:solidFill>
              </a:endParaRPr>
            </a:p>
          </p:txBody>
        </p:sp>
        <p:sp>
          <p:nvSpPr>
            <p:cNvPr id="100" name="Heptagon 99"/>
            <p:cNvSpPr/>
            <p:nvPr/>
          </p:nvSpPr>
          <p:spPr>
            <a:xfrm>
              <a:off x="3609272" y="4392111"/>
              <a:ext cx="235974" cy="272139"/>
            </a:xfrm>
            <a:prstGeom prst="heptago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mtClean="0">
                  <a:solidFill>
                    <a:schemeClr val="tx1"/>
                  </a:solidFill>
                </a:rPr>
                <a:t>8</a:t>
              </a:r>
              <a:endParaRPr lang="zh-TW" altLang="en-US">
                <a:solidFill>
                  <a:schemeClr val="tx1"/>
                </a:solidFill>
              </a:endParaRPr>
            </a:p>
          </p:txBody>
        </p:sp>
        <p:sp>
          <p:nvSpPr>
            <p:cNvPr id="101" name="Heptagon 100"/>
            <p:cNvSpPr/>
            <p:nvPr/>
          </p:nvSpPr>
          <p:spPr>
            <a:xfrm>
              <a:off x="2534891" y="4294185"/>
              <a:ext cx="235974" cy="272139"/>
            </a:xfrm>
            <a:prstGeom prst="heptago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mtClean="0">
                  <a:solidFill>
                    <a:schemeClr val="tx1"/>
                  </a:solidFill>
                </a:rPr>
                <a:t>9</a:t>
              </a:r>
              <a:endParaRPr lang="zh-TW" altLang="en-US">
                <a:solidFill>
                  <a:schemeClr val="tx1"/>
                </a:solidFill>
              </a:endParaRPr>
            </a:p>
          </p:txBody>
        </p:sp>
        <p:sp>
          <p:nvSpPr>
            <p:cNvPr id="102" name="Heptagon 101"/>
            <p:cNvSpPr/>
            <p:nvPr/>
          </p:nvSpPr>
          <p:spPr>
            <a:xfrm>
              <a:off x="7322923" y="4273978"/>
              <a:ext cx="235974" cy="272139"/>
            </a:xfrm>
            <a:prstGeom prst="heptago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a:solidFill>
                    <a:schemeClr val="tx1"/>
                  </a:solidFill>
                </a:rPr>
                <a:t>6</a:t>
              </a:r>
              <a:endParaRPr lang="zh-TW" altLang="en-US">
                <a:solidFill>
                  <a:schemeClr val="tx1"/>
                </a:solidFill>
              </a:endParaRPr>
            </a:p>
          </p:txBody>
        </p:sp>
        <p:sp>
          <p:nvSpPr>
            <p:cNvPr id="103" name="TextBox 102"/>
            <p:cNvSpPr txBox="1"/>
            <p:nvPr/>
          </p:nvSpPr>
          <p:spPr>
            <a:xfrm>
              <a:off x="638067" y="4509709"/>
              <a:ext cx="966493" cy="461665"/>
            </a:xfrm>
            <a:prstGeom prst="rect">
              <a:avLst/>
            </a:prstGeom>
            <a:noFill/>
          </p:spPr>
          <p:txBody>
            <a:bodyPr wrap="square" rtlCol="0">
              <a:spAutoFit/>
            </a:bodyPr>
            <a:lstStyle/>
            <a:p>
              <a:r>
                <a:rPr lang="en-US" altLang="zh-TW" sz="2400" smtClean="0"/>
                <a:t>UA1</a:t>
              </a:r>
              <a:endParaRPr lang="zh-TW" altLang="en-US" sz="2400"/>
            </a:p>
          </p:txBody>
        </p:sp>
        <p:sp>
          <p:nvSpPr>
            <p:cNvPr id="104" name="TextBox 103"/>
            <p:cNvSpPr txBox="1"/>
            <p:nvPr/>
          </p:nvSpPr>
          <p:spPr>
            <a:xfrm>
              <a:off x="2461414" y="5873563"/>
              <a:ext cx="966493" cy="461665"/>
            </a:xfrm>
            <a:prstGeom prst="rect">
              <a:avLst/>
            </a:prstGeom>
            <a:noFill/>
          </p:spPr>
          <p:txBody>
            <a:bodyPr wrap="square" rtlCol="0">
              <a:spAutoFit/>
            </a:bodyPr>
            <a:lstStyle/>
            <a:p>
              <a:r>
                <a:rPr lang="en-US" altLang="zh-TW" sz="2400" smtClean="0"/>
                <a:t>UA2</a:t>
              </a:r>
              <a:endParaRPr lang="zh-TW" altLang="en-US" sz="2400"/>
            </a:p>
          </p:txBody>
        </p:sp>
        <p:sp>
          <p:nvSpPr>
            <p:cNvPr id="105" name="TextBox 104"/>
            <p:cNvSpPr txBox="1"/>
            <p:nvPr/>
          </p:nvSpPr>
          <p:spPr>
            <a:xfrm>
              <a:off x="6849673" y="5883115"/>
              <a:ext cx="966493" cy="461665"/>
            </a:xfrm>
            <a:prstGeom prst="rect">
              <a:avLst/>
            </a:prstGeom>
            <a:noFill/>
          </p:spPr>
          <p:txBody>
            <a:bodyPr wrap="square" rtlCol="0">
              <a:spAutoFit/>
            </a:bodyPr>
            <a:lstStyle/>
            <a:p>
              <a:r>
                <a:rPr lang="en-US" altLang="zh-TW" sz="2400" smtClean="0"/>
                <a:t>UA3</a:t>
              </a:r>
              <a:endParaRPr lang="zh-TW" altLang="en-US" sz="2400"/>
            </a:p>
          </p:txBody>
        </p:sp>
        <p:sp>
          <p:nvSpPr>
            <p:cNvPr id="108" name="TextBox 107"/>
            <p:cNvSpPr txBox="1"/>
            <p:nvPr/>
          </p:nvSpPr>
          <p:spPr>
            <a:xfrm>
              <a:off x="1355089" y="3868999"/>
              <a:ext cx="1069068" cy="461665"/>
            </a:xfrm>
            <a:prstGeom prst="rect">
              <a:avLst/>
            </a:prstGeom>
            <a:noFill/>
          </p:spPr>
          <p:txBody>
            <a:bodyPr wrap="square" rtlCol="0">
              <a:spAutoFit/>
            </a:bodyPr>
            <a:lstStyle/>
            <a:p>
              <a:r>
                <a:rPr lang="en-US" altLang="zh-TW" sz="2400" smtClean="0"/>
                <a:t>Audio</a:t>
              </a:r>
              <a:endParaRPr lang="zh-TW" altLang="en-US" sz="2400"/>
            </a:p>
          </p:txBody>
        </p:sp>
        <p:sp>
          <p:nvSpPr>
            <p:cNvPr id="110" name="TextBox 109"/>
            <p:cNvSpPr txBox="1"/>
            <p:nvPr/>
          </p:nvSpPr>
          <p:spPr>
            <a:xfrm>
              <a:off x="5538981" y="3548930"/>
              <a:ext cx="1069068" cy="461665"/>
            </a:xfrm>
            <a:prstGeom prst="rect">
              <a:avLst/>
            </a:prstGeom>
            <a:noFill/>
          </p:spPr>
          <p:txBody>
            <a:bodyPr wrap="square" rtlCol="0">
              <a:spAutoFit/>
            </a:bodyPr>
            <a:lstStyle/>
            <a:p>
              <a:r>
                <a:rPr lang="en-US" altLang="zh-TW" sz="2400" smtClean="0"/>
                <a:t>Audio</a:t>
              </a:r>
              <a:endParaRPr lang="zh-TW" altLang="en-US" sz="2400"/>
            </a:p>
          </p:txBody>
        </p:sp>
        <p:sp>
          <p:nvSpPr>
            <p:cNvPr id="113" name="TextBox 112"/>
            <p:cNvSpPr txBox="1"/>
            <p:nvPr/>
          </p:nvSpPr>
          <p:spPr>
            <a:xfrm>
              <a:off x="1930066" y="4509709"/>
              <a:ext cx="1069068" cy="461665"/>
            </a:xfrm>
            <a:prstGeom prst="rect">
              <a:avLst/>
            </a:prstGeom>
            <a:noFill/>
          </p:spPr>
          <p:txBody>
            <a:bodyPr wrap="square" rtlCol="0">
              <a:spAutoFit/>
            </a:bodyPr>
            <a:lstStyle/>
            <a:p>
              <a:r>
                <a:rPr lang="en-US" altLang="zh-TW" sz="2400" smtClean="0"/>
                <a:t>Audio</a:t>
              </a:r>
              <a:endParaRPr lang="zh-TW" altLang="en-US" sz="2400"/>
            </a:p>
          </p:txBody>
        </p:sp>
        <p:sp>
          <p:nvSpPr>
            <p:cNvPr id="114" name="TextBox 113"/>
            <p:cNvSpPr txBox="1"/>
            <p:nvPr/>
          </p:nvSpPr>
          <p:spPr>
            <a:xfrm>
              <a:off x="8101670" y="3571319"/>
              <a:ext cx="1069068" cy="461665"/>
            </a:xfrm>
            <a:prstGeom prst="rect">
              <a:avLst/>
            </a:prstGeom>
            <a:noFill/>
          </p:spPr>
          <p:txBody>
            <a:bodyPr wrap="square" rtlCol="0">
              <a:spAutoFit/>
            </a:bodyPr>
            <a:lstStyle/>
            <a:p>
              <a:r>
                <a:rPr lang="en-US" altLang="zh-TW" sz="2400" smtClean="0"/>
                <a:t>Audio</a:t>
              </a:r>
              <a:endParaRPr lang="zh-TW" altLang="en-US" sz="2400"/>
            </a:p>
          </p:txBody>
        </p:sp>
        <p:sp>
          <p:nvSpPr>
            <p:cNvPr id="115" name="TextBox 114"/>
            <p:cNvSpPr txBox="1"/>
            <p:nvPr/>
          </p:nvSpPr>
          <p:spPr>
            <a:xfrm>
              <a:off x="3230786" y="3554548"/>
              <a:ext cx="1069068" cy="461665"/>
            </a:xfrm>
            <a:prstGeom prst="rect">
              <a:avLst/>
            </a:prstGeom>
            <a:noFill/>
          </p:spPr>
          <p:txBody>
            <a:bodyPr wrap="square" rtlCol="0">
              <a:spAutoFit/>
            </a:bodyPr>
            <a:lstStyle/>
            <a:p>
              <a:r>
                <a:rPr lang="en-US" altLang="zh-TW" sz="2400" smtClean="0"/>
                <a:t>Audio</a:t>
              </a:r>
              <a:endParaRPr lang="zh-TW" altLang="en-US" sz="2400"/>
            </a:p>
          </p:txBody>
        </p:sp>
        <p:sp>
          <p:nvSpPr>
            <p:cNvPr id="116" name="TextBox 115"/>
            <p:cNvSpPr txBox="1"/>
            <p:nvPr/>
          </p:nvSpPr>
          <p:spPr>
            <a:xfrm>
              <a:off x="5561466" y="3926803"/>
              <a:ext cx="1069068" cy="461665"/>
            </a:xfrm>
            <a:prstGeom prst="rect">
              <a:avLst/>
            </a:prstGeom>
            <a:noFill/>
          </p:spPr>
          <p:txBody>
            <a:bodyPr wrap="square" rtlCol="0">
              <a:spAutoFit/>
            </a:bodyPr>
            <a:lstStyle/>
            <a:p>
              <a:r>
                <a:rPr lang="en-US" altLang="zh-TW" sz="2400" smtClean="0"/>
                <a:t>Audio</a:t>
              </a:r>
              <a:endParaRPr lang="zh-TW" altLang="en-US" sz="2400"/>
            </a:p>
          </p:txBody>
        </p:sp>
        <p:sp>
          <p:nvSpPr>
            <p:cNvPr id="117" name="TextBox 116"/>
            <p:cNvSpPr txBox="1"/>
            <p:nvPr/>
          </p:nvSpPr>
          <p:spPr>
            <a:xfrm>
              <a:off x="3219730" y="3998691"/>
              <a:ext cx="1069068" cy="461665"/>
            </a:xfrm>
            <a:prstGeom prst="rect">
              <a:avLst/>
            </a:prstGeom>
            <a:noFill/>
          </p:spPr>
          <p:txBody>
            <a:bodyPr wrap="square" rtlCol="0">
              <a:spAutoFit/>
            </a:bodyPr>
            <a:lstStyle/>
            <a:p>
              <a:r>
                <a:rPr lang="en-US" altLang="zh-TW" sz="2400" smtClean="0"/>
                <a:t>Audio</a:t>
              </a:r>
              <a:endParaRPr lang="zh-TW" altLang="en-US" sz="2400"/>
            </a:p>
          </p:txBody>
        </p:sp>
        <p:sp>
          <p:nvSpPr>
            <p:cNvPr id="118" name="TextBox 117"/>
            <p:cNvSpPr txBox="1"/>
            <p:nvPr/>
          </p:nvSpPr>
          <p:spPr>
            <a:xfrm>
              <a:off x="8173829" y="4005068"/>
              <a:ext cx="1069068" cy="461665"/>
            </a:xfrm>
            <a:prstGeom prst="rect">
              <a:avLst/>
            </a:prstGeom>
            <a:noFill/>
          </p:spPr>
          <p:txBody>
            <a:bodyPr wrap="square" rtlCol="0">
              <a:spAutoFit/>
            </a:bodyPr>
            <a:lstStyle/>
            <a:p>
              <a:r>
                <a:rPr lang="en-US" altLang="zh-TW" sz="2400" smtClean="0"/>
                <a:t>Audio</a:t>
              </a:r>
              <a:endParaRPr lang="zh-TW" altLang="en-US" sz="2400"/>
            </a:p>
          </p:txBody>
        </p:sp>
        <p:sp>
          <p:nvSpPr>
            <p:cNvPr id="119" name="TextBox 118"/>
            <p:cNvSpPr txBox="1"/>
            <p:nvPr/>
          </p:nvSpPr>
          <p:spPr>
            <a:xfrm>
              <a:off x="7139290" y="4479239"/>
              <a:ext cx="1069068" cy="461665"/>
            </a:xfrm>
            <a:prstGeom prst="rect">
              <a:avLst/>
            </a:prstGeom>
            <a:noFill/>
          </p:spPr>
          <p:txBody>
            <a:bodyPr wrap="square" rtlCol="0">
              <a:spAutoFit/>
            </a:bodyPr>
            <a:lstStyle/>
            <a:p>
              <a:r>
                <a:rPr lang="en-US" altLang="zh-TW" sz="2400" smtClean="0"/>
                <a:t>Audio</a:t>
              </a:r>
              <a:endParaRPr lang="zh-TW" altLang="en-US" sz="2400"/>
            </a:p>
          </p:txBody>
        </p:sp>
        <p:cxnSp>
          <p:nvCxnSpPr>
            <p:cNvPr id="160" name="Straight Arrow Connector 159"/>
            <p:cNvCxnSpPr/>
            <p:nvPr/>
          </p:nvCxnSpPr>
          <p:spPr>
            <a:xfrm flipH="1">
              <a:off x="7923326" y="4330636"/>
              <a:ext cx="1285170" cy="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38676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stretch>
            <a:fillRect/>
          </a:stretch>
        </p:blipFill>
        <p:spPr>
          <a:xfrm>
            <a:off x="866854" y="1208055"/>
            <a:ext cx="11093026" cy="5079067"/>
          </a:xfrm>
          <a:prstGeom prst="rect">
            <a:avLst/>
          </a:prstGeom>
        </p:spPr>
      </p:pic>
      <p:sp>
        <p:nvSpPr>
          <p:cNvPr id="2" name="Title 1"/>
          <p:cNvSpPr>
            <a:spLocks noGrp="1"/>
          </p:cNvSpPr>
          <p:nvPr>
            <p:ph type="title"/>
          </p:nvPr>
        </p:nvSpPr>
        <p:spPr/>
        <p:txBody>
          <a:bodyPr/>
          <a:lstStyle/>
          <a:p>
            <a:r>
              <a:rPr lang="zh-TW" altLang="zh-TW" sz="4800" dirty="0">
                <a:latin typeface="標楷體" panose="03000509000000000000" pitchFamily="65" charset="-120"/>
                <a:ea typeface="標楷體" panose="03000509000000000000" pitchFamily="65" charset="-120"/>
              </a:rPr>
              <a:t>研究背</a:t>
            </a:r>
            <a:r>
              <a:rPr lang="zh-TW" altLang="zh-TW" sz="4800" smtClean="0">
                <a:latin typeface="標楷體" panose="03000509000000000000" pitchFamily="65" charset="-120"/>
                <a:ea typeface="標楷體" panose="03000509000000000000" pitchFamily="65" charset="-120"/>
              </a:rPr>
              <a:t>景</a:t>
            </a:r>
            <a:r>
              <a:rPr lang="zh-TW" altLang="en-US" sz="4800">
                <a:latin typeface="標楷體" panose="03000509000000000000" pitchFamily="65" charset="-120"/>
                <a:ea typeface="標楷體" panose="03000509000000000000" pitchFamily="65" charset="-120"/>
              </a:rPr>
              <a:t> </a:t>
            </a:r>
            <a:r>
              <a:rPr lang="en-US" altLang="zh-TW" sz="4000" smtClean="0">
                <a:latin typeface="標楷體" panose="03000509000000000000" pitchFamily="65" charset="-120"/>
                <a:ea typeface="標楷體" panose="03000509000000000000" pitchFamily="65" charset="-120"/>
              </a:rPr>
              <a:t>–</a:t>
            </a:r>
            <a:r>
              <a:rPr lang="zh-TW" altLang="en-US" sz="4000" smtClean="0">
                <a:latin typeface="標楷體" panose="03000509000000000000" pitchFamily="65" charset="-120"/>
                <a:ea typeface="標楷體" panose="03000509000000000000" pitchFamily="65" charset="-120"/>
              </a:rPr>
              <a:t> </a:t>
            </a:r>
            <a:r>
              <a:rPr lang="en-US" altLang="zh-TW" sz="3600" smtClean="0">
                <a:latin typeface="標楷體" panose="03000509000000000000" pitchFamily="65" charset="-120"/>
                <a:ea typeface="標楷體" panose="03000509000000000000" pitchFamily="65" charset="-120"/>
              </a:rPr>
              <a:t>SIP </a:t>
            </a:r>
            <a:r>
              <a:rPr lang="zh-TW" altLang="en-US" sz="3600" smtClean="0">
                <a:latin typeface="標楷體" panose="03000509000000000000" pitchFamily="65" charset="-120"/>
                <a:ea typeface="標楷體" panose="03000509000000000000" pitchFamily="65" charset="-120"/>
              </a:rPr>
              <a:t>運</a:t>
            </a:r>
            <a:r>
              <a:rPr lang="zh-TW" altLang="en-US" sz="3600" dirty="0" smtClean="0">
                <a:latin typeface="標楷體" panose="03000509000000000000" pitchFamily="65" charset="-120"/>
                <a:ea typeface="標楷體" panose="03000509000000000000" pitchFamily="65" charset="-120"/>
              </a:rPr>
              <a:t>作</a:t>
            </a:r>
            <a:endParaRPr lang="zh-TW" altLang="en-US" sz="4000" dirty="0">
              <a:latin typeface="標楷體" panose="03000509000000000000" pitchFamily="65" charset="-120"/>
              <a:ea typeface="標楷體" panose="03000509000000000000" pitchFamily="65" charset="-120"/>
            </a:endParaRPr>
          </a:p>
        </p:txBody>
      </p:sp>
      <p:pic>
        <p:nvPicPr>
          <p:cNvPr id="8" name="Picture 7"/>
          <p:cNvPicPr>
            <a:picLocks noChangeAspect="1"/>
          </p:cNvPicPr>
          <p:nvPr/>
        </p:nvPicPr>
        <p:blipFill rotWithShape="1">
          <a:blip r:embed="rId4"/>
          <a:srcRect t="35578" r="6048" b="30089"/>
          <a:stretch/>
        </p:blipFill>
        <p:spPr>
          <a:xfrm>
            <a:off x="164891" y="2899351"/>
            <a:ext cx="9743607" cy="1867520"/>
          </a:xfrm>
          <a:prstGeom prst="roundRect">
            <a:avLst/>
          </a:prstGeom>
          <a:effectLst>
            <a:innerShdw blurRad="317500">
              <a:prstClr val="black"/>
            </a:innerShdw>
          </a:effectLst>
        </p:spPr>
      </p:pic>
    </p:spTree>
    <p:extLst>
      <p:ext uri="{BB962C8B-B14F-4D97-AF65-F5344CB8AC3E}">
        <p14:creationId xmlns:p14="http://schemas.microsoft.com/office/powerpoint/2010/main" val="425767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stretch>
            <a:fillRect/>
          </a:stretch>
        </p:blipFill>
        <p:spPr>
          <a:xfrm>
            <a:off x="866854" y="1208055"/>
            <a:ext cx="11093026" cy="5079067"/>
          </a:xfrm>
          <a:prstGeom prst="rect">
            <a:avLst/>
          </a:prstGeom>
        </p:spPr>
      </p:pic>
      <p:sp>
        <p:nvSpPr>
          <p:cNvPr id="2" name="Title 1"/>
          <p:cNvSpPr>
            <a:spLocks noGrp="1"/>
          </p:cNvSpPr>
          <p:nvPr>
            <p:ph type="title"/>
          </p:nvPr>
        </p:nvSpPr>
        <p:spPr/>
        <p:txBody>
          <a:bodyPr/>
          <a:lstStyle/>
          <a:p>
            <a:r>
              <a:rPr lang="zh-TW" altLang="zh-TW" sz="4800" dirty="0">
                <a:latin typeface="標楷體" panose="03000509000000000000" pitchFamily="65" charset="-120"/>
                <a:ea typeface="標楷體" panose="03000509000000000000" pitchFamily="65" charset="-120"/>
              </a:rPr>
              <a:t>研究背</a:t>
            </a:r>
            <a:r>
              <a:rPr lang="zh-TW" altLang="zh-TW" sz="4800" smtClean="0">
                <a:latin typeface="標楷體" panose="03000509000000000000" pitchFamily="65" charset="-120"/>
                <a:ea typeface="標楷體" panose="03000509000000000000" pitchFamily="65" charset="-120"/>
              </a:rPr>
              <a:t>景</a:t>
            </a:r>
            <a:r>
              <a:rPr lang="zh-TW" altLang="en-US" sz="4800">
                <a:latin typeface="標楷體" panose="03000509000000000000" pitchFamily="65" charset="-120"/>
                <a:ea typeface="標楷體" panose="03000509000000000000" pitchFamily="65" charset="-120"/>
              </a:rPr>
              <a:t> </a:t>
            </a:r>
            <a:r>
              <a:rPr lang="en-US" altLang="zh-TW" sz="4000" smtClean="0">
                <a:latin typeface="標楷體" panose="03000509000000000000" pitchFamily="65" charset="-120"/>
                <a:ea typeface="標楷體" panose="03000509000000000000" pitchFamily="65" charset="-120"/>
              </a:rPr>
              <a:t>–</a:t>
            </a:r>
            <a:r>
              <a:rPr lang="zh-TW" altLang="en-US" sz="4000" smtClean="0">
                <a:latin typeface="標楷體" panose="03000509000000000000" pitchFamily="65" charset="-120"/>
                <a:ea typeface="標楷體" panose="03000509000000000000" pitchFamily="65" charset="-120"/>
              </a:rPr>
              <a:t> </a:t>
            </a:r>
            <a:r>
              <a:rPr lang="en-US" altLang="zh-TW" sz="3600" smtClean="0">
                <a:latin typeface="標楷體" panose="03000509000000000000" pitchFamily="65" charset="-120"/>
                <a:ea typeface="標楷體" panose="03000509000000000000" pitchFamily="65" charset="-120"/>
              </a:rPr>
              <a:t>SIP </a:t>
            </a:r>
            <a:r>
              <a:rPr lang="zh-TW" altLang="en-US" sz="3600" smtClean="0">
                <a:latin typeface="標楷體" panose="03000509000000000000" pitchFamily="65" charset="-120"/>
                <a:ea typeface="標楷體" panose="03000509000000000000" pitchFamily="65" charset="-120"/>
              </a:rPr>
              <a:t>運</a:t>
            </a:r>
            <a:r>
              <a:rPr lang="zh-TW" altLang="en-US" sz="3600" dirty="0" smtClean="0">
                <a:latin typeface="標楷體" panose="03000509000000000000" pitchFamily="65" charset="-120"/>
                <a:ea typeface="標楷體" panose="03000509000000000000" pitchFamily="65" charset="-120"/>
              </a:rPr>
              <a:t>作</a:t>
            </a:r>
            <a:endParaRPr lang="zh-TW" altLang="en-US" sz="4000" dirty="0">
              <a:latin typeface="標楷體" panose="03000509000000000000" pitchFamily="65" charset="-120"/>
              <a:ea typeface="標楷體" panose="03000509000000000000" pitchFamily="65" charset="-120"/>
            </a:endParaRPr>
          </a:p>
        </p:txBody>
      </p:sp>
      <p:pic>
        <p:nvPicPr>
          <p:cNvPr id="6" name="Picture 5"/>
          <p:cNvPicPr>
            <a:picLocks noChangeAspect="1"/>
          </p:cNvPicPr>
          <p:nvPr/>
        </p:nvPicPr>
        <p:blipFill rotWithShape="1">
          <a:blip r:embed="rId4"/>
          <a:srcRect t="66439" b="18851"/>
          <a:stretch/>
        </p:blipFill>
        <p:spPr>
          <a:xfrm>
            <a:off x="-59961" y="4332159"/>
            <a:ext cx="10658007" cy="1218450"/>
          </a:xfrm>
          <a:prstGeom prst="roundRect">
            <a:avLst/>
          </a:prstGeom>
          <a:effectLst>
            <a:innerShdw blurRad="317500">
              <a:prstClr val="black"/>
            </a:innerShdw>
          </a:effectLst>
        </p:spPr>
      </p:pic>
    </p:spTree>
    <p:extLst>
      <p:ext uri="{BB962C8B-B14F-4D97-AF65-F5344CB8AC3E}">
        <p14:creationId xmlns:p14="http://schemas.microsoft.com/office/powerpoint/2010/main" val="15375736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stretch>
            <a:fillRect/>
          </a:stretch>
        </p:blipFill>
        <p:spPr>
          <a:xfrm>
            <a:off x="866854" y="1208055"/>
            <a:ext cx="11093026" cy="5079067"/>
          </a:xfrm>
          <a:prstGeom prst="rect">
            <a:avLst/>
          </a:prstGeom>
        </p:spPr>
      </p:pic>
      <p:sp>
        <p:nvSpPr>
          <p:cNvPr id="2" name="Title 1"/>
          <p:cNvSpPr>
            <a:spLocks noGrp="1"/>
          </p:cNvSpPr>
          <p:nvPr>
            <p:ph type="title"/>
          </p:nvPr>
        </p:nvSpPr>
        <p:spPr/>
        <p:txBody>
          <a:bodyPr/>
          <a:lstStyle/>
          <a:p>
            <a:r>
              <a:rPr lang="zh-TW" altLang="zh-TW" sz="4800" dirty="0">
                <a:latin typeface="標楷體" panose="03000509000000000000" pitchFamily="65" charset="-120"/>
                <a:ea typeface="標楷體" panose="03000509000000000000" pitchFamily="65" charset="-120"/>
              </a:rPr>
              <a:t>研究背</a:t>
            </a:r>
            <a:r>
              <a:rPr lang="zh-TW" altLang="zh-TW" sz="4800" smtClean="0">
                <a:latin typeface="標楷體" panose="03000509000000000000" pitchFamily="65" charset="-120"/>
                <a:ea typeface="標楷體" panose="03000509000000000000" pitchFamily="65" charset="-120"/>
              </a:rPr>
              <a:t>景</a:t>
            </a:r>
            <a:r>
              <a:rPr lang="zh-TW" altLang="en-US" sz="4800">
                <a:latin typeface="標楷體" panose="03000509000000000000" pitchFamily="65" charset="-120"/>
                <a:ea typeface="標楷體" panose="03000509000000000000" pitchFamily="65" charset="-120"/>
              </a:rPr>
              <a:t> </a:t>
            </a:r>
            <a:r>
              <a:rPr lang="en-US" altLang="zh-TW" sz="4000" smtClean="0">
                <a:latin typeface="標楷體" panose="03000509000000000000" pitchFamily="65" charset="-120"/>
                <a:ea typeface="標楷體" panose="03000509000000000000" pitchFamily="65" charset="-120"/>
              </a:rPr>
              <a:t>–</a:t>
            </a:r>
            <a:r>
              <a:rPr lang="zh-TW" altLang="en-US" sz="4000" smtClean="0">
                <a:latin typeface="標楷體" panose="03000509000000000000" pitchFamily="65" charset="-120"/>
                <a:ea typeface="標楷體" panose="03000509000000000000" pitchFamily="65" charset="-120"/>
              </a:rPr>
              <a:t> </a:t>
            </a:r>
            <a:r>
              <a:rPr lang="en-US" altLang="zh-TW" sz="3600" smtClean="0">
                <a:latin typeface="標楷體" panose="03000509000000000000" pitchFamily="65" charset="-120"/>
                <a:ea typeface="標楷體" panose="03000509000000000000" pitchFamily="65" charset="-120"/>
              </a:rPr>
              <a:t>SIP </a:t>
            </a:r>
            <a:r>
              <a:rPr lang="zh-TW" altLang="en-US" sz="3600" smtClean="0">
                <a:latin typeface="標楷體" panose="03000509000000000000" pitchFamily="65" charset="-120"/>
                <a:ea typeface="標楷體" panose="03000509000000000000" pitchFamily="65" charset="-120"/>
              </a:rPr>
              <a:t>運</a:t>
            </a:r>
            <a:r>
              <a:rPr lang="zh-TW" altLang="en-US" sz="3600" dirty="0" smtClean="0">
                <a:latin typeface="標楷體" panose="03000509000000000000" pitchFamily="65" charset="-120"/>
                <a:ea typeface="標楷體" panose="03000509000000000000" pitchFamily="65" charset="-120"/>
              </a:rPr>
              <a:t>作</a:t>
            </a:r>
            <a:endParaRPr lang="zh-TW" altLang="en-US" sz="4000" dirty="0">
              <a:latin typeface="標楷體" panose="03000509000000000000" pitchFamily="65" charset="-120"/>
              <a:ea typeface="標楷體" panose="03000509000000000000" pitchFamily="65" charset="-120"/>
            </a:endParaRPr>
          </a:p>
        </p:txBody>
      </p:sp>
      <p:pic>
        <p:nvPicPr>
          <p:cNvPr id="7" name="Picture 6"/>
          <p:cNvPicPr>
            <a:picLocks noChangeAspect="1"/>
          </p:cNvPicPr>
          <p:nvPr/>
        </p:nvPicPr>
        <p:blipFill rotWithShape="1">
          <a:blip r:embed="rId4"/>
          <a:srcRect t="79130" b="969"/>
          <a:stretch/>
        </p:blipFill>
        <p:spPr>
          <a:xfrm>
            <a:off x="0" y="5065687"/>
            <a:ext cx="10597426" cy="1290273"/>
          </a:xfrm>
          <a:prstGeom prst="roundRect">
            <a:avLst/>
          </a:prstGeom>
          <a:effectLst>
            <a:innerShdw blurRad="317500">
              <a:prstClr val="black"/>
            </a:innerShdw>
          </a:effectLst>
        </p:spPr>
      </p:pic>
    </p:spTree>
    <p:extLst>
      <p:ext uri="{BB962C8B-B14F-4D97-AF65-F5344CB8AC3E}">
        <p14:creationId xmlns:p14="http://schemas.microsoft.com/office/powerpoint/2010/main" val="4064905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stretch>
            <a:fillRect/>
          </a:stretch>
        </p:blipFill>
        <p:spPr>
          <a:xfrm>
            <a:off x="609600" y="1850951"/>
            <a:ext cx="10089795" cy="4002688"/>
          </a:xfrm>
          <a:prstGeom prst="rect">
            <a:avLst/>
          </a:prstGeom>
        </p:spPr>
      </p:pic>
      <p:sp>
        <p:nvSpPr>
          <p:cNvPr id="2" name="Title 1"/>
          <p:cNvSpPr>
            <a:spLocks noGrp="1"/>
          </p:cNvSpPr>
          <p:nvPr>
            <p:ph type="title"/>
          </p:nvPr>
        </p:nvSpPr>
        <p:spPr/>
        <p:txBody>
          <a:bodyPr/>
          <a:lstStyle/>
          <a:p>
            <a:r>
              <a:rPr lang="zh-TW" altLang="zh-TW" sz="4800" dirty="0">
                <a:latin typeface="標楷體" panose="03000509000000000000" pitchFamily="65" charset="-120"/>
                <a:ea typeface="標楷體" panose="03000509000000000000" pitchFamily="65" charset="-120"/>
              </a:rPr>
              <a:t>研究背</a:t>
            </a:r>
            <a:r>
              <a:rPr lang="zh-TW" altLang="zh-TW" sz="4800" dirty="0" smtClean="0">
                <a:latin typeface="標楷體" panose="03000509000000000000" pitchFamily="65" charset="-120"/>
                <a:ea typeface="標楷體" panose="03000509000000000000" pitchFamily="65" charset="-120"/>
              </a:rPr>
              <a:t>景</a:t>
            </a:r>
            <a:r>
              <a:rPr lang="zh-TW" altLang="en-US" sz="4800" dirty="0">
                <a:latin typeface="標楷體" panose="03000509000000000000" pitchFamily="65" charset="-120"/>
                <a:ea typeface="標楷體" panose="03000509000000000000" pitchFamily="65" charset="-120"/>
              </a:rPr>
              <a:t> </a:t>
            </a:r>
            <a:r>
              <a:rPr lang="en-US" altLang="zh-TW" sz="4800" dirty="0" smtClean="0">
                <a:latin typeface="標楷體" panose="03000509000000000000" pitchFamily="65" charset="-120"/>
                <a:ea typeface="標楷體" panose="03000509000000000000" pitchFamily="65" charset="-120"/>
              </a:rPr>
              <a:t>-</a:t>
            </a:r>
            <a:r>
              <a:rPr lang="zh-TW" altLang="en-US" sz="4800" dirty="0" smtClean="0">
                <a:latin typeface="標楷體" panose="03000509000000000000" pitchFamily="65" charset="-120"/>
                <a:ea typeface="標楷體" panose="03000509000000000000" pitchFamily="65" charset="-120"/>
              </a:rPr>
              <a:t> </a:t>
            </a:r>
            <a:r>
              <a:rPr lang="en-US" altLang="zh-TW" sz="3600" dirty="0" smtClean="0">
                <a:latin typeface="標楷體" panose="03000509000000000000" pitchFamily="65" charset="-120"/>
                <a:ea typeface="標楷體" panose="03000509000000000000" pitchFamily="65" charset="-120"/>
              </a:rPr>
              <a:t>TBCP</a:t>
            </a:r>
            <a:r>
              <a:rPr lang="zh-TW" altLang="en-US" sz="3600" dirty="0" smtClean="0">
                <a:latin typeface="標楷體" panose="03000509000000000000" pitchFamily="65" charset="-120"/>
                <a:ea typeface="標楷體" panose="03000509000000000000" pitchFamily="65" charset="-120"/>
              </a:rPr>
              <a:t>運</a:t>
            </a:r>
            <a:r>
              <a:rPr lang="zh-TW" altLang="en-US" sz="3600" dirty="0">
                <a:latin typeface="標楷體" panose="03000509000000000000" pitchFamily="65" charset="-120"/>
                <a:ea typeface="標楷體" panose="03000509000000000000" pitchFamily="65" charset="-120"/>
              </a:rPr>
              <a:t>作</a:t>
            </a:r>
            <a:endParaRPr lang="zh-TW" altLang="en-US" sz="4800" dirty="0">
              <a:latin typeface="標楷體" panose="03000509000000000000" pitchFamily="65" charset="-120"/>
              <a:ea typeface="標楷體" panose="03000509000000000000" pitchFamily="65" charset="-120"/>
            </a:endParaRPr>
          </a:p>
        </p:txBody>
      </p:sp>
      <p:sp>
        <p:nvSpPr>
          <p:cNvPr id="3" name="TextBox 2"/>
          <p:cNvSpPr txBox="1"/>
          <p:nvPr/>
        </p:nvSpPr>
        <p:spPr>
          <a:xfrm>
            <a:off x="7225258" y="403848"/>
            <a:ext cx="4841824" cy="707886"/>
          </a:xfrm>
          <a:prstGeom prst="rect">
            <a:avLst/>
          </a:prstGeom>
          <a:noFill/>
          <a:ln>
            <a:solidFill>
              <a:schemeClr val="tx1"/>
            </a:solidFill>
          </a:ln>
        </p:spPr>
        <p:txBody>
          <a:bodyPr wrap="square" rtlCol="0">
            <a:spAutoFit/>
          </a:bodyPr>
          <a:lstStyle/>
          <a:p>
            <a:r>
              <a:rPr lang="en-US" altLang="zh-TW" sz="2000" smtClean="0">
                <a:latin typeface="Times New Roman" panose="02020603050405020304" pitchFamily="18" charset="0"/>
                <a:ea typeface="標楷體" panose="03000509000000000000" pitchFamily="65" charset="-120"/>
                <a:cs typeface="Times New Roman" panose="02020603050405020304" pitchFamily="18" charset="0"/>
              </a:rPr>
              <a:t>Talk </a:t>
            </a:r>
            <a:r>
              <a:rPr lang="en-US" altLang="zh-TW" sz="2000" dirty="0" smtClean="0">
                <a:latin typeface="Times New Roman" panose="02020603050405020304" pitchFamily="18" charset="0"/>
                <a:ea typeface="標楷體" panose="03000509000000000000" pitchFamily="65" charset="-120"/>
                <a:cs typeface="Times New Roman" panose="02020603050405020304" pitchFamily="18" charset="0"/>
              </a:rPr>
              <a:t>Burst </a:t>
            </a:r>
            <a:r>
              <a:rPr lang="en-US" altLang="zh-TW" sz="2000" smtClean="0">
                <a:latin typeface="Times New Roman" panose="02020603050405020304" pitchFamily="18" charset="0"/>
                <a:ea typeface="標楷體" panose="03000509000000000000" pitchFamily="65" charset="-120"/>
                <a:cs typeface="Times New Roman" panose="02020603050405020304" pitchFamily="18" charset="0"/>
              </a:rPr>
              <a:t>Control Protocol(TBCP)</a:t>
            </a:r>
            <a:endParaRPr lang="en-US" altLang="zh-TW" sz="2000" dirty="0" smtClean="0">
              <a:latin typeface="Times New Roman" panose="02020603050405020304" pitchFamily="18" charset="0"/>
              <a:ea typeface="標楷體" panose="03000509000000000000" pitchFamily="65" charset="-120"/>
              <a:cs typeface="Times New Roman" panose="02020603050405020304" pitchFamily="18" charset="0"/>
            </a:endParaRPr>
          </a:p>
          <a:p>
            <a:r>
              <a:rPr lang="en-US" altLang="zh-TW" sz="2000" smtClean="0">
                <a:latin typeface="Times New Roman" panose="02020603050405020304" pitchFamily="18" charset="0"/>
                <a:ea typeface="標楷體" panose="03000509000000000000" pitchFamily="65" charset="-120"/>
                <a:cs typeface="Times New Roman" panose="02020603050405020304" pitchFamily="18" charset="0"/>
              </a:rPr>
              <a:t>Real-time Transport Control Protocol(RTCP</a:t>
            </a:r>
            <a:r>
              <a:rPr lang="en-US" altLang="zh-TW" sz="2000">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sz="2000" smtClean="0">
              <a:latin typeface="Times New Roman" panose="02020603050405020304" pitchFamily="18" charset="0"/>
              <a:ea typeface="標楷體" panose="03000509000000000000" pitchFamily="65" charset="-120"/>
              <a:cs typeface="Times New Roman" panose="02020603050405020304" pitchFamily="18" charset="0"/>
            </a:endParaRPr>
          </a:p>
        </p:txBody>
      </p:sp>
    </p:spTree>
    <p:extLst>
      <p:ext uri="{BB962C8B-B14F-4D97-AF65-F5344CB8AC3E}">
        <p14:creationId xmlns:p14="http://schemas.microsoft.com/office/powerpoint/2010/main" val="11969887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佈景主題2">
  <a:themeElements>
    <a:clrScheme name="Semi-persistent scheduling for VoIP service in the LTE-Advanced relaying networks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NCNU">
      <a:majorFont>
        <a:latin typeface="Arial"/>
        <a:ea typeface="微軟正黑體"/>
        <a:cs typeface=""/>
      </a:majorFont>
      <a:minorFont>
        <a:latin typeface="Arial"/>
        <a:ea typeface="微軟正黑體 Light"/>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佈景主題2" id="{ABDB52A9-7E90-44E2-8369-5CFE99427FE9}" vid="{46E5D205-F807-4F20-9457-4751A71BA647}"/>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佈景主題2</Template>
  <TotalTime>57244</TotalTime>
  <Words>5093</Words>
  <Application>Microsoft Office PowerPoint</Application>
  <PresentationFormat>Widescreen</PresentationFormat>
  <Paragraphs>443</Paragraphs>
  <Slides>50</Slides>
  <Notes>41</Notes>
  <HiddenSlides>13</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50</vt:i4>
      </vt:variant>
    </vt:vector>
  </HeadingPairs>
  <TitlesOfParts>
    <vt:vector size="62" baseType="lpstr">
      <vt:lpstr>標楷體</vt:lpstr>
      <vt:lpstr>微軟正黑體</vt:lpstr>
      <vt:lpstr>Noto Symbol</vt:lpstr>
      <vt:lpstr>新細明體</vt:lpstr>
      <vt:lpstr>微軟正黑體 Light</vt:lpstr>
      <vt:lpstr>Arial</vt:lpstr>
      <vt:lpstr>Arial Narrow</vt:lpstr>
      <vt:lpstr>Calibri</vt:lpstr>
      <vt:lpstr>Garamond</vt:lpstr>
      <vt:lpstr>Times New Roman</vt:lpstr>
      <vt:lpstr>Wingdings</vt:lpstr>
      <vt:lpstr>佈景主題2</vt:lpstr>
      <vt:lpstr>以IPv6多播功能進行隨按即說服務(PTT)之效能提升手段 Performance Improvement of Push to Talk (PTT) Service with IPv6 Multicast  </vt:lpstr>
      <vt:lpstr>研究背景</vt:lpstr>
      <vt:lpstr>研究背景</vt:lpstr>
      <vt:lpstr>研究背景 – SIP 運作</vt:lpstr>
      <vt:lpstr>研究背景 – SIP 運作</vt:lpstr>
      <vt:lpstr>研究背景 – SIP 運作</vt:lpstr>
      <vt:lpstr>研究背景 – SIP 運作</vt:lpstr>
      <vt:lpstr>研究背景 – SIP 運作</vt:lpstr>
      <vt:lpstr>研究背景 - TBCP運作</vt:lpstr>
      <vt:lpstr>研究背景 – OMA POC 流程</vt:lpstr>
      <vt:lpstr>研究背景 – OMA POC 流程</vt:lpstr>
      <vt:lpstr>研究動機</vt:lpstr>
      <vt:lpstr>研究方法</vt:lpstr>
      <vt:lpstr>Multicast Push to talk(MPTT)系統架構</vt:lpstr>
      <vt:lpstr>MPTT系統架構圖–功能簡介</vt:lpstr>
      <vt:lpstr>系統流程圖 </vt:lpstr>
      <vt:lpstr>系統流程圖 </vt:lpstr>
      <vt:lpstr>系統流程圖 </vt:lpstr>
      <vt:lpstr>系統流程圖 </vt:lpstr>
      <vt:lpstr>系統流程圖 </vt:lpstr>
      <vt:lpstr>系統流程圖 </vt:lpstr>
      <vt:lpstr>系統功能比較</vt:lpstr>
      <vt:lpstr>系統功能比較</vt:lpstr>
      <vt:lpstr>系統功能比較</vt:lpstr>
      <vt:lpstr>系統功能比較</vt:lpstr>
      <vt:lpstr>系統功能比較</vt:lpstr>
      <vt:lpstr>系統功能比較</vt:lpstr>
      <vt:lpstr>系統功能比較</vt:lpstr>
      <vt:lpstr>系統功能比較</vt:lpstr>
      <vt:lpstr>系統功能比較</vt:lpstr>
      <vt:lpstr>效能提升</vt:lpstr>
      <vt:lpstr>結論</vt:lpstr>
      <vt:lpstr>系統展示 Demo</vt:lpstr>
      <vt:lpstr>實作架構</vt:lpstr>
      <vt:lpstr>PowerPoint Presentation</vt:lpstr>
      <vt:lpstr>Demo</vt:lpstr>
      <vt:lpstr>Q&amp;A</vt:lpstr>
      <vt:lpstr>Pre-arranged 與 Chat Group </vt:lpstr>
      <vt:lpstr>研究背景 – OMA POC 流程</vt:lpstr>
      <vt:lpstr>系統流程圖 </vt:lpstr>
      <vt:lpstr>研究背景 – 3PCC</vt:lpstr>
      <vt:lpstr>研究背景 - TBCP Revoke</vt:lpstr>
      <vt:lpstr>研究背景 – SIP 運作</vt:lpstr>
      <vt:lpstr>傳統網路電話應用在 Push to Talk</vt:lpstr>
      <vt:lpstr>SIP</vt:lpstr>
      <vt:lpstr>Real Time Streaming Protocol(RTSP) </vt:lpstr>
      <vt:lpstr>Real-Time Transport Control Protocol(RTCP) </vt:lpstr>
      <vt:lpstr>Real-Time Transport Protocol(RTP)</vt:lpstr>
      <vt:lpstr>Demo</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Nicole</dc:creator>
  <cp:lastModifiedBy>nicole</cp:lastModifiedBy>
  <cp:revision>687</cp:revision>
  <cp:lastPrinted>2020-04-14T07:12:51Z</cp:lastPrinted>
  <dcterms:created xsi:type="dcterms:W3CDTF">2016-10-24T06:24:22Z</dcterms:created>
  <dcterms:modified xsi:type="dcterms:W3CDTF">2020-07-16T07:50:49Z</dcterms:modified>
</cp:coreProperties>
</file>