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71" r:id="rId5"/>
    <p:sldId id="269" r:id="rId6"/>
    <p:sldId id="272" r:id="rId7"/>
    <p:sldId id="273" r:id="rId8"/>
    <p:sldId id="274" r:id="rId9"/>
    <p:sldId id="263" r:id="rId10"/>
    <p:sldId id="260" r:id="rId11"/>
    <p:sldId id="276" r:id="rId12"/>
    <p:sldId id="267" r:id="rId13"/>
    <p:sldId id="279" r:id="rId14"/>
    <p:sldId id="277" r:id="rId15"/>
    <p:sldId id="278" r:id="rId16"/>
    <p:sldId id="282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65" autoAdjust="0"/>
  </p:normalViewPr>
  <p:slideViewPr>
    <p:cSldViewPr snapToGrid="0">
      <p:cViewPr varScale="1">
        <p:scale>
          <a:sx n="59" d="100"/>
          <a:sy n="59" d="100"/>
        </p:scale>
        <p:origin x="216" y="60"/>
      </p:cViewPr>
      <p:guideLst/>
    </p:cSldViewPr>
  </p:slideViewPr>
  <p:outlineViewPr>
    <p:cViewPr>
      <p:scale>
        <a:sx n="33" d="100"/>
        <a:sy n="33" d="100"/>
      </p:scale>
      <p:origin x="0" y="-66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85E69-D073-4C53-BC40-38E43F1EEAB8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9F989-BE4E-43DE-A517-8B110E8B6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69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F989-BE4E-43DE-A517-8B110E8B69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0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舉例來說，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40Gbps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TCP/IP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流能耗盡主流伺服器的所有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資源；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RDMA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則解決了傳統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TCP/IP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通訊的技術痛點。例如，在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40Gbps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場景下，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佔用率從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下降到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，網路延時從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級降低到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10us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以下。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F989-BE4E-43DE-A517-8B110E8B69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9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DAE5-E08B-4E1B-A71D-CDCB2A24CAF6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8AA9-09BF-4189-9A2F-F7222BC077DA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66A2-7BC6-4354-AA6C-19D82F0C661A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A2DD-7FC6-4F7B-B806-A94BD2082FBA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15C-A509-40D2-A9E6-CEDF966C8BD7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CA9C-8764-49FE-A53F-C6DD68C52D41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7025-C746-4FF0-AE82-CA29193FD73D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3D01-0C52-40B5-BB40-55D7494B46AA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1454-EEF0-4100-B038-79A4EB9363FE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D0D-4398-46C2-800F-AE63C1FAD767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B2B0-D18C-49CD-BD43-1E2B0C3D09AC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7263-8662-46D6-B807-A78AC9046167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5CCC-6C79-4984-8446-DD70EA7640C5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92B-BE46-4FE8-90DC-673EF32F4AFA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00B7-A40E-4A75-9055-FA867BC1EA73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7A5-A20F-4FE4-A405-BD57DE1FAD23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68F91-F02D-41AD-A059-AD293AF22F4D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38364;&#26044;RDMA&#25216;&#34899;&#21407;&#29702;&#12289;&#19977;&#31278;&#20027;&#27969;&#23526;&#29694;&#25216;&#34899;&#23565;&#27604;" TargetMode="External"/><Relationship Id="rId2" Type="http://schemas.openxmlformats.org/officeDocument/2006/relationships/hyperlink" Target="http://www.reports.ias.ac.in/report/12829/understanding-the-concepts-and-mechanisms-of-rdm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wchiu.com/rdma-introduction-i.html" TargetMode="External"/><Relationship Id="rId4" Type="http://schemas.openxmlformats.org/officeDocument/2006/relationships/hyperlink" Target="https://www.mellanox.com/related-docs/prod_software/RDMA_Aware_Programming_user_manual.pdf?fbclid=IwAR1AiLL6JTZ20DjYXlOKKJZhFtnv_vuKHdwJ0Oj876O9TdYKNjX17K3Ne8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56562" y="2547716"/>
            <a:ext cx="10701688" cy="1646302"/>
          </a:xfrm>
        </p:spPr>
        <p:txBody>
          <a:bodyPr/>
          <a:lstStyle/>
          <a:p>
            <a:pPr algn="ctr"/>
            <a:r>
              <a:rPr lang="en-US" sz="6000" b="1" dirty="0" smtClean="0"/>
              <a:t>Brief Introduction </a:t>
            </a:r>
            <a:br>
              <a:rPr lang="en-US" sz="6000" b="1" dirty="0" smtClean="0"/>
            </a:br>
            <a:r>
              <a:rPr lang="en-US" sz="6000" b="1" dirty="0" smtClean="0"/>
              <a:t>of RDMA</a:t>
            </a:r>
            <a:br>
              <a:rPr lang="en-US" sz="6000" b="1" dirty="0" smtClean="0"/>
            </a:br>
            <a:r>
              <a:rPr lang="en-US" sz="4800" b="1" dirty="0" smtClean="0"/>
              <a:t>(R</a:t>
            </a:r>
            <a:r>
              <a:rPr lang="en-US" sz="4800" dirty="0" smtClean="0"/>
              <a:t>emote </a:t>
            </a:r>
            <a:r>
              <a:rPr lang="en-US" altLang="zh-TW" sz="4800" b="1" dirty="0">
                <a:latin typeface="Comic Sans MS" panose="030F0702030302020204" pitchFamily="66" charset="0"/>
              </a:rPr>
              <a:t>D</a:t>
            </a:r>
            <a:r>
              <a:rPr lang="en-US" altLang="zh-TW" sz="4800" dirty="0">
                <a:latin typeface="Comic Sans MS" panose="030F0702030302020204" pitchFamily="66" charset="0"/>
              </a:rPr>
              <a:t>irect </a:t>
            </a:r>
            <a:r>
              <a:rPr lang="en-US" altLang="zh-TW" sz="4800" b="1" dirty="0">
                <a:latin typeface="Comic Sans MS" panose="030F0702030302020204" pitchFamily="66" charset="0"/>
              </a:rPr>
              <a:t>M</a:t>
            </a:r>
            <a:r>
              <a:rPr lang="en-US" altLang="zh-TW" sz="4800" dirty="0">
                <a:latin typeface="Comic Sans MS" panose="030F0702030302020204" pitchFamily="66" charset="0"/>
              </a:rPr>
              <a:t>emory </a:t>
            </a:r>
            <a:r>
              <a:rPr lang="en-US" altLang="zh-TW" sz="4800" b="1" dirty="0">
                <a:latin typeface="Comic Sans MS" panose="030F0702030302020204" pitchFamily="66" charset="0"/>
              </a:rPr>
              <a:t>A</a:t>
            </a:r>
            <a:r>
              <a:rPr lang="en-US" altLang="zh-TW" sz="4800" dirty="0">
                <a:latin typeface="Comic Sans MS" panose="030F0702030302020204" pitchFamily="66" charset="0"/>
              </a:rPr>
              <a:t>ccess</a:t>
            </a:r>
            <a:r>
              <a:rPr lang="en-US" sz="4800" b="1" dirty="0" smtClean="0"/>
              <a:t>)</a:t>
            </a:r>
            <a:endParaRPr lang="en-GB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10814" y="4836896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/>
              <a:t>資工二 田蕙瑜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42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Bypassing the Operating system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2015101"/>
            <a:ext cx="2294467" cy="38807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Zero Copy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7083" t="51975" r="2361" b="2593"/>
          <a:stretch/>
        </p:blipFill>
        <p:spPr>
          <a:xfrm>
            <a:off x="2971800" y="1764175"/>
            <a:ext cx="9245600" cy="46736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How RDMA works?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 </a:t>
            </a:r>
            <a:r>
              <a:rPr lang="en-GB" altLang="zh-TW" sz="3600" dirty="0"/>
              <a:t>a Network Interface Card(NIC</a:t>
            </a:r>
            <a:r>
              <a:rPr lang="en-GB" altLang="zh-TW" sz="3600" dirty="0" smtClean="0"/>
              <a:t>)</a:t>
            </a:r>
          </a:p>
          <a:p>
            <a:r>
              <a:rPr lang="zh-TW" altLang="en-US" sz="3600" dirty="0" smtClean="0"/>
              <a:t> </a:t>
            </a:r>
            <a:r>
              <a:rPr lang="en-GB" sz="3600" dirty="0" smtClean="0"/>
              <a:t>Host </a:t>
            </a:r>
            <a:r>
              <a:rPr lang="en-GB" sz="3600" dirty="0"/>
              <a:t>Channel Adapter(HCA)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圖片 4" descr="qp-basic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39" y="3750443"/>
            <a:ext cx="5887720" cy="2918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6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imgur.com/R80AQV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10" y="0"/>
            <a:ext cx="7101258" cy="68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How RDMA works?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圖片 4" descr="qp-basic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748590"/>
            <a:ext cx="9621698" cy="510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0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REALIZATION OF RDMA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11705"/>
            <a:ext cx="10119003" cy="4629658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Infiniband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 </a:t>
            </a:r>
            <a:endParaRPr lang="en-US" altLang="zh-TW" sz="3600" dirty="0" smtClean="0"/>
          </a:p>
          <a:p>
            <a:pPr lvl="1"/>
            <a:r>
              <a:rPr lang="en-GB" sz="3200" dirty="0" smtClean="0"/>
              <a:t> a </a:t>
            </a:r>
            <a:r>
              <a:rPr lang="en-GB" sz="3200" dirty="0"/>
              <a:t>networking protocol that supports RDMA. It needs hardware </a:t>
            </a:r>
            <a:r>
              <a:rPr lang="en-GB" sz="3200" dirty="0" smtClean="0"/>
              <a:t>support.</a:t>
            </a:r>
          </a:p>
          <a:p>
            <a:r>
              <a:rPr lang="en-GB" sz="3800" dirty="0" err="1" smtClean="0"/>
              <a:t>RoCE</a:t>
            </a:r>
            <a:r>
              <a:rPr lang="en-US" altLang="zh-TW" sz="3800" dirty="0"/>
              <a:t>(RDMA over Converged Ethernet</a:t>
            </a:r>
            <a:r>
              <a:rPr lang="en-US" altLang="zh-TW" sz="3800" dirty="0" smtClean="0"/>
              <a:t>)</a:t>
            </a:r>
            <a:endParaRPr lang="en-GB" sz="3800" dirty="0" smtClean="0"/>
          </a:p>
          <a:p>
            <a:pPr lvl="1"/>
            <a:r>
              <a:rPr lang="en-GB" sz="3200" dirty="0" smtClean="0"/>
              <a:t> a </a:t>
            </a:r>
            <a:r>
              <a:rPr lang="en-GB" sz="3200" dirty="0"/>
              <a:t>networking protocol that allows RDMA over Ethernet network.</a:t>
            </a:r>
            <a:endParaRPr lang="en-GB" sz="3200" dirty="0" smtClean="0"/>
          </a:p>
          <a:p>
            <a:r>
              <a:rPr lang="en-GB" sz="3600" dirty="0" err="1" smtClean="0"/>
              <a:t>iWARP</a:t>
            </a:r>
            <a:endParaRPr lang="en-GB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2"/>
          <a:stretch/>
        </p:blipFill>
        <p:spPr>
          <a:xfrm>
            <a:off x="224589" y="1"/>
            <a:ext cx="11745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92505"/>
            <a:ext cx="9204603" cy="770021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WHY WE NEED RDMA?</a:t>
            </a:r>
            <a:endParaRPr lang="en-GB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3967" y="1470277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HPC </a:t>
            </a:r>
            <a:r>
              <a:rPr lang="zh-TW" altLang="en-US" sz="3200" dirty="0"/>
              <a:t>處重於高效能的演算，並透過軟體平行連結的機制串聯大量高速主機</a:t>
            </a:r>
            <a:r>
              <a:rPr lang="en-US" altLang="zh-TW" sz="3200" dirty="0"/>
              <a:t>(</a:t>
            </a:r>
            <a:r>
              <a:rPr lang="zh-TW" altLang="en-US" sz="3200" b="1" dirty="0"/>
              <a:t>電腦叢集 </a:t>
            </a:r>
            <a:r>
              <a:rPr lang="en-US" altLang="zh-TW" sz="3200" dirty="0"/>
              <a:t>computer cluster)</a:t>
            </a:r>
            <a:r>
              <a:rPr lang="zh-TW" altLang="en-US" sz="3200" dirty="0"/>
              <a:t>。可以想像成藉由網路將多個電腦串連成一台超級電腦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r>
              <a:rPr lang="zh-TW" altLang="en-US" sz="3200" dirty="0" smtClean="0"/>
              <a:t>因此</a:t>
            </a:r>
            <a:r>
              <a:rPr lang="zh-TW" altLang="en-US" sz="3200" dirty="0"/>
              <a:t>，需要</a:t>
            </a:r>
            <a:r>
              <a:rPr lang="en-US" altLang="zh-TW" sz="3200" dirty="0"/>
              <a:t>RDMA</a:t>
            </a:r>
            <a:r>
              <a:rPr lang="zh-TW" altLang="en-US" sz="3200" dirty="0"/>
              <a:t>的高速傳送及讀取資料，且不能影響到</a:t>
            </a:r>
            <a:r>
              <a:rPr lang="en-US" altLang="zh-TW" sz="3200" dirty="0"/>
              <a:t>CPU</a:t>
            </a:r>
            <a:r>
              <a:rPr lang="zh-TW" altLang="en-US" sz="3200" dirty="0"/>
              <a:t>的效能。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Reference</a:t>
            </a:r>
            <a:endParaRPr lang="en-GB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>
                <a:hlinkClick r:id="rId2"/>
              </a:rPr>
              <a:t>Understanding the concepts and mechanisms of </a:t>
            </a:r>
            <a:r>
              <a:rPr lang="en-GB" sz="3200" dirty="0" smtClean="0">
                <a:hlinkClick r:id="rId2"/>
              </a:rPr>
              <a:t>RDMA</a:t>
            </a:r>
            <a:endParaRPr lang="en-GB" sz="3200" dirty="0" smtClean="0"/>
          </a:p>
          <a:p>
            <a:r>
              <a:rPr lang="zh-TW" altLang="en-US" sz="3200" b="1" dirty="0">
                <a:hlinkClick r:id="rId3" action="ppaction://hlinkfile"/>
              </a:rPr>
              <a:t>關於</a:t>
            </a:r>
            <a:r>
              <a:rPr lang="en-US" altLang="zh-TW" sz="3200" b="1" dirty="0">
                <a:hlinkClick r:id="rId3" action="ppaction://hlinkfile"/>
              </a:rPr>
              <a:t>RDMA</a:t>
            </a:r>
            <a:r>
              <a:rPr lang="zh-TW" altLang="en-US" sz="3200" b="1" dirty="0">
                <a:hlinkClick r:id="rId3" action="ppaction://hlinkfile"/>
              </a:rPr>
              <a:t>技術原理、三種主流實現技術</a:t>
            </a:r>
            <a:r>
              <a:rPr lang="zh-TW" altLang="en-US" sz="3200" b="1" dirty="0" smtClean="0">
                <a:hlinkClick r:id="rId3" action="ppaction://hlinkfile"/>
              </a:rPr>
              <a:t>對比</a:t>
            </a:r>
            <a:endParaRPr lang="en-US" altLang="zh-TW" sz="3200" b="1" dirty="0" smtClean="0"/>
          </a:p>
          <a:p>
            <a:r>
              <a:rPr lang="en-GB" sz="3200" dirty="0">
                <a:hlinkClick r:id="rId4"/>
              </a:rPr>
              <a:t>RDMA Aware Networks Programming User </a:t>
            </a:r>
            <a:r>
              <a:rPr lang="en-GB" sz="3200" dirty="0" smtClean="0">
                <a:hlinkClick r:id="rId4"/>
              </a:rPr>
              <a:t>Manual</a:t>
            </a:r>
            <a:endParaRPr lang="en-US" altLang="zh-TW" sz="3200" b="1" dirty="0" smtClean="0"/>
          </a:p>
          <a:p>
            <a:r>
              <a:rPr lang="en-GB" sz="3200" dirty="0">
                <a:hlinkClick r:id="rId5"/>
              </a:rPr>
              <a:t>RDMA Introduction</a:t>
            </a:r>
            <a:endParaRPr lang="en-GB" sz="3200" dirty="0"/>
          </a:p>
          <a:p>
            <a:endParaRPr lang="en-GB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OUTLINE</a:t>
            </a:r>
            <a:endParaRPr lang="en-GB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9669824" cy="3880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RDMA?</a:t>
            </a:r>
          </a:p>
          <a:p>
            <a:endParaRPr lang="en-US" sz="3600" dirty="0" smtClean="0"/>
          </a:p>
          <a:p>
            <a:r>
              <a:rPr lang="en-US" sz="3600" dirty="0"/>
              <a:t>WHY WE NEED RDMA</a:t>
            </a:r>
            <a:r>
              <a:rPr lang="en-US" sz="3600" dirty="0" smtClean="0"/>
              <a:t>? 3 Advantages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/>
              <a:t>REALIZATION OF RDMA</a:t>
            </a:r>
            <a:endParaRPr lang="en-GB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172" y="0"/>
            <a:ext cx="9636908" cy="96252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WHAT IS RDMA?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172" y="1138989"/>
            <a:ext cx="9609222" cy="499862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DMA</a:t>
            </a:r>
            <a:r>
              <a:rPr lang="zh-TW" altLang="en-US" sz="3600" dirty="0" smtClean="0"/>
              <a:t> </a:t>
            </a:r>
            <a:r>
              <a:rPr lang="en-US" sz="3600" dirty="0"/>
              <a:t>(</a:t>
            </a:r>
            <a:r>
              <a:rPr lang="en-US" altLang="zh-TW" sz="3600" b="1" dirty="0">
                <a:latin typeface="Comic Sans MS" panose="030F0702030302020204" pitchFamily="66" charset="0"/>
              </a:rPr>
              <a:t>D</a:t>
            </a:r>
            <a:r>
              <a:rPr lang="en-US" altLang="zh-TW" sz="3600" dirty="0">
                <a:latin typeface="Comic Sans MS" panose="030F0702030302020204" pitchFamily="66" charset="0"/>
              </a:rPr>
              <a:t>irect </a:t>
            </a:r>
            <a:r>
              <a:rPr lang="en-US" altLang="zh-TW" sz="3600" b="1" dirty="0">
                <a:latin typeface="Comic Sans MS" panose="030F0702030302020204" pitchFamily="66" charset="0"/>
              </a:rPr>
              <a:t>M</a:t>
            </a:r>
            <a:r>
              <a:rPr lang="en-US" altLang="zh-TW" sz="3600" dirty="0">
                <a:latin typeface="Comic Sans MS" panose="030F0702030302020204" pitchFamily="66" charset="0"/>
              </a:rPr>
              <a:t>emory </a:t>
            </a:r>
            <a:r>
              <a:rPr lang="en-US" altLang="zh-TW" sz="3600" b="1" dirty="0">
                <a:latin typeface="Comic Sans MS" panose="030F0702030302020204" pitchFamily="66" charset="0"/>
              </a:rPr>
              <a:t>A</a:t>
            </a:r>
            <a:r>
              <a:rPr lang="en-US" altLang="zh-TW" sz="3600" dirty="0">
                <a:latin typeface="Comic Sans MS" panose="030F0702030302020204" pitchFamily="66" charset="0"/>
              </a:rPr>
              <a:t>ccess</a:t>
            </a:r>
            <a:r>
              <a:rPr lang="en-US" sz="3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它允許某些電腦內部的硬體子系統（電腦外設），可以</a:t>
            </a:r>
            <a:r>
              <a:rPr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獨立地直接讀寫系統記憶體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，而不需中央處理器（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CPU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）介入處理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DMA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傳輸常使用在將一個記憶體區從一個裝置複製到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另外一個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，例如移動一個外部記憶體的區塊到晶片內部更快的記憶體去。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3600" dirty="0" smtClean="0"/>
          </a:p>
          <a:p>
            <a:endParaRPr lang="en-GB" sz="36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172" y="0"/>
            <a:ext cx="9636908" cy="96252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WHAT IS RDMA?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138989"/>
            <a:ext cx="9609222" cy="606391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RDMA</a:t>
            </a:r>
            <a:r>
              <a:rPr lang="zh-TW" altLang="en-US" sz="3600" b="1" dirty="0" smtClean="0"/>
              <a:t> </a:t>
            </a:r>
            <a:r>
              <a:rPr lang="en-US" sz="3600" dirty="0" smtClean="0"/>
              <a:t>(</a:t>
            </a:r>
            <a:r>
              <a:rPr lang="en-US" sz="3600" b="1" dirty="0" smtClean="0"/>
              <a:t>R</a:t>
            </a:r>
            <a:r>
              <a:rPr lang="en-US" sz="3600" dirty="0" smtClean="0"/>
              <a:t>emote</a:t>
            </a:r>
            <a:r>
              <a:rPr lang="en-US" sz="3600" b="1" dirty="0" smtClean="0"/>
              <a:t> </a:t>
            </a:r>
            <a:r>
              <a:rPr lang="en-US" altLang="zh-TW" sz="3600" b="1" dirty="0" smtClean="0">
                <a:latin typeface="Comic Sans MS" panose="030F0702030302020204" pitchFamily="66" charset="0"/>
              </a:rPr>
              <a:t>DMA</a:t>
            </a:r>
            <a:r>
              <a:rPr lang="en-US" sz="3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Low latency and high throughput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TW" sz="3400" dirty="0"/>
              <a:t>RDMA</a:t>
            </a:r>
            <a:r>
              <a:rPr lang="zh-TW" altLang="en-US" sz="3400" dirty="0"/>
              <a:t>技術最早出現在</a:t>
            </a:r>
            <a:r>
              <a:rPr lang="en-US" altLang="zh-TW" sz="3400" dirty="0" err="1"/>
              <a:t>Infiniband</a:t>
            </a:r>
            <a:r>
              <a:rPr lang="zh-TW" altLang="en-US" sz="3400" dirty="0" smtClean="0"/>
              <a:t>網路</a:t>
            </a:r>
            <a:endParaRPr lang="en-US" altLang="zh-TW" sz="3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zh-TW" altLang="en-US" sz="3400" dirty="0" smtClean="0"/>
              <a:t>傳統</a:t>
            </a:r>
            <a:r>
              <a:rPr lang="zh-TW" altLang="en-US" sz="3400" dirty="0"/>
              <a:t>的基於</a:t>
            </a:r>
            <a:r>
              <a:rPr lang="en-US" altLang="zh-TW" sz="3400" dirty="0" smtClean="0"/>
              <a:t>Socket</a:t>
            </a:r>
            <a:r>
              <a:rPr lang="zh-TW" altLang="en-US" sz="3400" dirty="0" smtClean="0"/>
              <a:t> </a:t>
            </a:r>
            <a:r>
              <a:rPr lang="en-US" altLang="zh-TW" sz="3400" dirty="0" smtClean="0"/>
              <a:t>(TCP/IP</a:t>
            </a:r>
            <a:r>
              <a:rPr lang="zh-TW" altLang="en-US" sz="3400" dirty="0" smtClean="0"/>
              <a:t> </a:t>
            </a:r>
            <a:r>
              <a:rPr lang="en-US" altLang="zh-TW" sz="3400" dirty="0" smtClean="0"/>
              <a:t>Protocol)</a:t>
            </a:r>
            <a:r>
              <a:rPr lang="zh-TW" altLang="en-US" sz="3400" dirty="0"/>
              <a:t>的網路通訊</a:t>
            </a:r>
            <a:r>
              <a:rPr lang="zh-TW" altLang="en-US" sz="3400" dirty="0" smtClean="0"/>
              <a:t>，資料</a:t>
            </a:r>
            <a:r>
              <a:rPr lang="zh-TW" altLang="en-US" sz="3400" dirty="0"/>
              <a:t>在系統</a:t>
            </a:r>
            <a:r>
              <a:rPr lang="en-US" altLang="zh-TW" sz="3400" dirty="0"/>
              <a:t>DRAM</a:t>
            </a:r>
            <a:r>
              <a:rPr lang="zh-TW" altLang="en-US" sz="3400" dirty="0"/>
              <a:t>、處理器</a:t>
            </a:r>
            <a:r>
              <a:rPr lang="en-US" altLang="zh-TW" sz="3400" dirty="0"/>
              <a:t>Cache</a:t>
            </a:r>
            <a:r>
              <a:rPr lang="zh-TW" altLang="en-US" sz="3400" dirty="0"/>
              <a:t>和網絡卡</a:t>
            </a:r>
            <a:r>
              <a:rPr lang="en-US" altLang="zh-TW" sz="3400" dirty="0"/>
              <a:t>Buffer</a:t>
            </a:r>
            <a:r>
              <a:rPr lang="zh-TW" altLang="en-US" sz="3400" dirty="0"/>
              <a:t>之間來回拷貝搬移，因此佔用了大量的</a:t>
            </a:r>
            <a:r>
              <a:rPr lang="en-US" altLang="zh-TW" sz="3400" dirty="0"/>
              <a:t>CPU</a:t>
            </a:r>
            <a:r>
              <a:rPr lang="zh-TW" altLang="en-US" sz="3400" dirty="0"/>
              <a:t>計算資源和記憶體匯流排頻寬，也加大了網路延時。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RDMA Protocol for Better Efficiency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21852"/>
            <a:ext cx="8596668" cy="38807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Zero </a:t>
            </a:r>
            <a:r>
              <a:rPr lang="en-US" sz="4000" dirty="0"/>
              <a:t>Copy</a:t>
            </a:r>
          </a:p>
          <a:p>
            <a:endParaRPr lang="en-US" sz="4000" dirty="0" smtClean="0"/>
          </a:p>
          <a:p>
            <a:r>
              <a:rPr lang="en-US" sz="4000" dirty="0" smtClean="0"/>
              <a:t> Kernel </a:t>
            </a:r>
            <a:r>
              <a:rPr lang="en-US" sz="4000" dirty="0"/>
              <a:t>bypass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 No </a:t>
            </a:r>
            <a:r>
              <a:rPr lang="en-US" sz="4000" dirty="0"/>
              <a:t>CPU </a:t>
            </a:r>
            <a:r>
              <a:rPr lang="en-US" sz="4000" dirty="0" smtClean="0"/>
              <a:t>involvement</a:t>
            </a:r>
            <a:endParaRPr 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413" y="-1"/>
            <a:ext cx="9279218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196" y="240632"/>
            <a:ext cx="4536351" cy="1320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ZERO COPY</a:t>
            </a:r>
            <a:endParaRPr lang="en-GB" sz="48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34" y="0"/>
            <a:ext cx="8873566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196" y="240632"/>
            <a:ext cx="4536351" cy="1320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ZERO COPY</a:t>
            </a:r>
            <a:endParaRPr lang="en-GB" sz="48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828" y="0"/>
            <a:ext cx="854917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196" y="240632"/>
            <a:ext cx="4536351" cy="1320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ZERO COPY</a:t>
            </a:r>
            <a:endParaRPr lang="en-GB" sz="4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Bypassing the Operating system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8365" y="2223648"/>
            <a:ext cx="2707551" cy="38807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Kernel bypass</a:t>
            </a:r>
            <a:endParaRPr lang="en-GB" sz="4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9015" t="45298" r="59934" b="1852"/>
          <a:stretch/>
        </p:blipFill>
        <p:spPr>
          <a:xfrm>
            <a:off x="3015916" y="1203158"/>
            <a:ext cx="6430269" cy="565484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自訂 1">
      <a:majorFont>
        <a:latin typeface="Comic Sans MS"/>
        <a:ea typeface="微軟正黑體"/>
        <a:cs typeface=""/>
      </a:majorFont>
      <a:minorFont>
        <a:latin typeface="Comic Sans MS"/>
        <a:ea typeface="微軟正黑體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2919</TotalTime>
  <Words>439</Words>
  <Application>Microsoft Office PowerPoint</Application>
  <PresentationFormat>寬螢幕</PresentationFormat>
  <Paragraphs>68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Comic Sans MS</vt:lpstr>
      <vt:lpstr>Wingdings</vt:lpstr>
      <vt:lpstr>Wingdings 3</vt:lpstr>
      <vt:lpstr>多面向</vt:lpstr>
      <vt:lpstr>Brief Introduction  of RDMA (Remote Direct Memory Access)</vt:lpstr>
      <vt:lpstr>OUTLINE</vt:lpstr>
      <vt:lpstr>WHAT IS RDMA?</vt:lpstr>
      <vt:lpstr>WHAT IS RDMA?</vt:lpstr>
      <vt:lpstr>RDMA Protocol for Better Efficiency</vt:lpstr>
      <vt:lpstr>ZERO COPY</vt:lpstr>
      <vt:lpstr>ZERO COPY</vt:lpstr>
      <vt:lpstr>ZERO COPY</vt:lpstr>
      <vt:lpstr>Bypassing the Operating system</vt:lpstr>
      <vt:lpstr>Bypassing the Operating system</vt:lpstr>
      <vt:lpstr>How RDMA works?</vt:lpstr>
      <vt:lpstr>PowerPoint 簡報</vt:lpstr>
      <vt:lpstr>How RDMA works?</vt:lpstr>
      <vt:lpstr>REALIZATION OF RDMA</vt:lpstr>
      <vt:lpstr>PowerPoint 簡報</vt:lpstr>
      <vt:lpstr>WHY WE NEED RDMA?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angela852030@gmail.com</dc:creator>
  <cp:lastModifiedBy>angela852030@gmail.com</cp:lastModifiedBy>
  <cp:revision>26</cp:revision>
  <dcterms:created xsi:type="dcterms:W3CDTF">2020-08-15T09:32:16Z</dcterms:created>
  <dcterms:modified xsi:type="dcterms:W3CDTF">2020-09-02T07:09:35Z</dcterms:modified>
</cp:coreProperties>
</file>