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70" r:id="rId5"/>
    <p:sldId id="272" r:id="rId6"/>
    <p:sldId id="274" r:id="rId7"/>
    <p:sldId id="276" r:id="rId8"/>
    <p:sldId id="258" r:id="rId9"/>
    <p:sldId id="265" r:id="rId10"/>
    <p:sldId id="268" r:id="rId11"/>
    <p:sldId id="269" r:id="rId12"/>
    <p:sldId id="275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425C2-84D6-4DE5-970E-43CAC70A783A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4D28E-FF69-48CF-A4A4-6DA237E89C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2640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66F5A-22F0-43A8-93BE-618108883628}" type="datetimeFigureOut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3DFBE-CB0E-4E46-8EC9-5A28EC225F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8849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3D2B-1842-4FB3-ABA7-946B141EC27B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71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53A4-AADB-4E50-BA84-72EC46A0BBEE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21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350E-CFE2-4CCA-B7FC-019194EF0279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08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288E-561B-4AA3-B12D-B55815914086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763A-A8E2-4DBF-852F-AB6929AD15CC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424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5FC2-20ED-46C0-BDA6-CE7558ACDE25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22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3384-22DD-479F-A69C-896F9B31527F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87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FBA62-DEF9-4A8C-84D7-5D32547D19AA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278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C59F-85E3-4829-8638-D30EAEF93C49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2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FA9A-26F2-42CB-839C-BF716DA0F30F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6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A7A6E-8423-444A-8A54-3689B019E993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36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71FC-DBCD-4630-A4D3-4182A6A4099F}" type="datetime1">
              <a:rPr lang="zh-TW" altLang="en-US" smtClean="0"/>
              <a:t>2021/8/18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8441D-45F4-4327-A19E-6EB82911E5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92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hackmd.io/I-B0RItcT-CHMAgpFWbFaQ?bot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hackmd.io/CFCrZO_fSwudU1l-BT8zE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8721" y="1402445"/>
            <a:ext cx="9144000" cy="2387600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r>
              <a:rPr lang="en-US" altLang="zh-TW" dirty="0"/>
              <a:t> to OpenStack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10355" y="3892595"/>
            <a:ext cx="9144000" cy="1655762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陳嘉瑋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08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OpenStack </a:t>
            </a:r>
            <a:r>
              <a:rPr lang="en-US" altLang="zh-TW" dirty="0" smtClean="0"/>
              <a:t>Network </a:t>
            </a:r>
            <a:r>
              <a:rPr lang="en-US" altLang="zh-TW" dirty="0"/>
              <a:t>Architecture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00271" y="2860296"/>
            <a:ext cx="1264778" cy="7898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358069" y="3070532"/>
            <a:ext cx="1136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Public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9111240" y="1267338"/>
            <a:ext cx="1801739" cy="7898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9273610" y="1477574"/>
            <a:ext cx="189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Instance (VM)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9111240" y="2372140"/>
            <a:ext cx="1801739" cy="7898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9273610" y="2582376"/>
            <a:ext cx="189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Instance (VM)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111240" y="3441910"/>
            <a:ext cx="1801739" cy="7898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9273610" y="3652146"/>
            <a:ext cx="189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Instance (VM)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9111240" y="4548757"/>
            <a:ext cx="1801739" cy="7898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9273610" y="4758993"/>
            <a:ext cx="189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Instance (VM)</a:t>
            </a:r>
            <a:endParaRPr lang="zh-TW" altLang="en-US" dirty="0"/>
          </a:p>
        </p:txBody>
      </p:sp>
      <p:cxnSp>
        <p:nvCxnSpPr>
          <p:cNvPr id="19" name="直線接點 18"/>
          <p:cNvCxnSpPr/>
          <p:nvPr/>
        </p:nvCxnSpPr>
        <p:spPr>
          <a:xfrm>
            <a:off x="7333004" y="3308104"/>
            <a:ext cx="920808" cy="1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8229599" y="1670785"/>
            <a:ext cx="17091" cy="3277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flipV="1">
            <a:off x="8229599" y="1662240"/>
            <a:ext cx="85173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V="1">
            <a:off x="8238145" y="2767042"/>
            <a:ext cx="85173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V="1">
            <a:off x="8229599" y="3943962"/>
            <a:ext cx="85173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V="1">
            <a:off x="8253812" y="4936220"/>
            <a:ext cx="851730" cy="17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6033107" y="3618141"/>
            <a:ext cx="110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Network</a:t>
            </a:r>
            <a:endParaRPr lang="zh-TW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4004057" y="2860296"/>
            <a:ext cx="1306262" cy="7898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4004057" y="3081669"/>
            <a:ext cx="1483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Linux-Bridge</a:t>
            </a:r>
            <a:endParaRPr lang="zh-TW" altLang="en-US" dirty="0"/>
          </a:p>
        </p:txBody>
      </p:sp>
      <p:cxnSp>
        <p:nvCxnSpPr>
          <p:cNvPr id="33" name="直線接點 32"/>
          <p:cNvCxnSpPr/>
          <p:nvPr/>
        </p:nvCxnSpPr>
        <p:spPr>
          <a:xfrm>
            <a:off x="5341122" y="3308104"/>
            <a:ext cx="7591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 flipH="1">
            <a:off x="1535462" y="3968056"/>
            <a:ext cx="2819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OpenStack Server</a:t>
            </a:r>
            <a:endParaRPr lang="zh-TW" altLang="en-US" dirty="0"/>
          </a:p>
        </p:txBody>
      </p:sp>
      <p:cxnSp>
        <p:nvCxnSpPr>
          <p:cNvPr id="38" name="直線接點 37"/>
          <p:cNvCxnSpPr/>
          <p:nvPr/>
        </p:nvCxnSpPr>
        <p:spPr>
          <a:xfrm>
            <a:off x="3244908" y="3273378"/>
            <a:ext cx="7591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圖片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55" y="4477712"/>
            <a:ext cx="7051362" cy="1896614"/>
          </a:xfrm>
          <a:prstGeom prst="rect">
            <a:avLst/>
          </a:prstGeom>
        </p:spPr>
      </p:pic>
      <p:cxnSp>
        <p:nvCxnSpPr>
          <p:cNvPr id="41" name="直線單箭頭接點 40"/>
          <p:cNvCxnSpPr/>
          <p:nvPr/>
        </p:nvCxnSpPr>
        <p:spPr>
          <a:xfrm flipV="1">
            <a:off x="4129174" y="3713033"/>
            <a:ext cx="506212" cy="701745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黑色电脑主机PNG图片素材免费下载_主机PNG_400*400像素_熊猫办公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733" y="2265095"/>
            <a:ext cx="1709932" cy="170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78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Create Your First Instance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Before Create Instance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Network</a:t>
            </a:r>
            <a:endParaRPr lang="en-US" altLang="zh-TW" dirty="0"/>
          </a:p>
          <a:p>
            <a:r>
              <a:rPr lang="en-US" altLang="zh-TW" dirty="0"/>
              <a:t>Image</a:t>
            </a:r>
          </a:p>
          <a:p>
            <a:r>
              <a:rPr lang="en-US" altLang="zh-TW" dirty="0"/>
              <a:t>Security Group</a:t>
            </a:r>
          </a:p>
          <a:p>
            <a:r>
              <a:rPr lang="en-US" altLang="zh-TW" dirty="0"/>
              <a:t>Key </a:t>
            </a:r>
            <a:r>
              <a:rPr lang="en-US" altLang="zh-TW" dirty="0" smtClean="0"/>
              <a:t>Pairs</a:t>
            </a:r>
          </a:p>
          <a:p>
            <a:r>
              <a:rPr lang="en-US" altLang="zh-TW" dirty="0" smtClean="0"/>
              <a:t>flavor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Command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02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[OpenStack</a:t>
            </a:r>
            <a:r>
              <a:rPr lang="zh-TW" altLang="en-US" dirty="0" smtClean="0"/>
              <a:t>官方文件</a:t>
            </a:r>
            <a:r>
              <a:rPr lang="en-US" altLang="zh-TW" dirty="0"/>
              <a:t>] </a:t>
            </a:r>
            <a:r>
              <a:rPr lang="en-US" altLang="zh-TW" dirty="0" smtClean="0"/>
              <a:t>(https</a:t>
            </a:r>
            <a:r>
              <a:rPr lang="en-US" altLang="zh-TW" dirty="0"/>
              <a:t>://docs.openstack.org/wallaby/user</a:t>
            </a:r>
            <a:r>
              <a:rPr lang="en-US" altLang="zh-TW" dirty="0" smtClean="0"/>
              <a:t>/)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51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What is OpenStack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OpenStack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是美國航空暨太空總署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(NASA)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Rackspace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合作研發的雲端運算軟體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優點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免費的開源軟體，且到現在仍然持續更新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擁有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Web UI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介面，在調度資源上十分方便</a:t>
            </a:r>
            <a:endParaRPr lang="zh-TW" altLang="en-US" b="0" dirty="0" smtClean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Download The OpenStack Logo - OpenStack is open source software for  creating private and public cloud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708" y="4233157"/>
            <a:ext cx="4023370" cy="194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31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0464" y="338949"/>
            <a:ext cx="10515600" cy="1325563"/>
          </a:xfrm>
        </p:spPr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OpenStack Architecture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6745" y="16547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92922" y="1564015"/>
            <a:ext cx="1053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由七種套件所構成，每組套件分別有不同的功能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368" y="2068184"/>
            <a:ext cx="6359770" cy="4789816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5662247" y="2131378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>
            <a:off x="9296401" y="2131378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8332178" y="5106109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8853855" y="4200825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6658709" y="3459442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5365991" y="3459442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5367456" y="4787506"/>
            <a:ext cx="738554" cy="3968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文字方塊 35"/>
          <p:cNvSpPr txBox="1"/>
          <p:nvPr/>
        </p:nvSpPr>
        <p:spPr>
          <a:xfrm>
            <a:off x="1087190" y="2230760"/>
            <a:ext cx="30218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Keystone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Neutron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Horizon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Swift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Cinder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05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Nova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13049"/>
            <a:ext cx="10515600" cy="4351338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主要功能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Compute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Nova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套件主要提供部署與管理虛擬機器器的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功能。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38200" y="321799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Keystone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838200" y="4345209"/>
            <a:ext cx="10515600" cy="3038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主要功能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Identity service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Keystone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套件作為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OpenStack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的身分認證系統，具有中央目錄，能檢視哪位使用者可存取哪些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服務。</a:t>
            </a:r>
          </a:p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53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Neutron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77797"/>
            <a:ext cx="10515600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zh-TW" altLang="en-US" dirty="0"/>
              <a:t>主要功能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Network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Neutron </a:t>
            </a:r>
            <a:r>
              <a:rPr lang="zh-TW" altLang="en-US" dirty="0"/>
              <a:t>提供 </a:t>
            </a:r>
            <a:r>
              <a:rPr lang="en-US" altLang="zh-TW" dirty="0"/>
              <a:t>OpenStack </a:t>
            </a:r>
            <a:r>
              <a:rPr lang="zh-TW" altLang="en-US" dirty="0"/>
              <a:t>網路服務，從 </a:t>
            </a:r>
            <a:r>
              <a:rPr lang="en-US" altLang="zh-TW" dirty="0"/>
              <a:t>L3 </a:t>
            </a:r>
            <a:r>
              <a:rPr lang="zh-TW" altLang="en-US" dirty="0"/>
              <a:t>到 </a:t>
            </a:r>
            <a:r>
              <a:rPr lang="en-US" altLang="zh-TW" dirty="0"/>
              <a:t>L2 </a:t>
            </a:r>
            <a:r>
              <a:rPr lang="zh-TW" altLang="en-US" dirty="0"/>
              <a:t>層，網路的擴展性，管理者可以針對每個安全性群組定義防火牆</a:t>
            </a:r>
            <a:r>
              <a:rPr lang="zh-TW" altLang="en-US" dirty="0" smtClean="0"/>
              <a:t>規則。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38200" y="34487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Glance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838200" y="455414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主要功能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Image Service</a:t>
            </a:r>
            <a:endParaRPr lang="zh-TW" altLang="en-US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Glance</a:t>
            </a:r>
            <a:r>
              <a:rPr lang="zh-TW" altLang="en-US" dirty="0"/>
              <a:t>套件提供提供硬碟或伺服器的映象檔案尋找、註冊以及服務交付等功能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18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Horizon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主要功能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Dashboard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Horizon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套件提供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人員一套圖形化的網頁介面，讓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可以查看雲端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服務目前的規模與狀態，並且能夠統一存取、部署與管理所有雲端服務所使用到的資源。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75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70224"/>
            <a:ext cx="10515600" cy="1325563"/>
          </a:xfrm>
        </p:spPr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Swift</a:t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4383874"/>
            <a:ext cx="10515600" cy="2131078"/>
          </a:xfrm>
        </p:spPr>
        <p:txBody>
          <a:bodyPr/>
          <a:lstStyle/>
          <a:p>
            <a:r>
              <a:rPr lang="zh-TW" altLang="en-US" dirty="0" smtClean="0"/>
              <a:t>主要功能</a:t>
            </a:r>
            <a:r>
              <a:rPr lang="en-US" altLang="zh-TW" dirty="0" smtClean="0"/>
              <a:t>:</a:t>
            </a:r>
            <a:r>
              <a:rPr lang="zh-TW" altLang="en-US" dirty="0"/>
              <a:t>區塊</a:t>
            </a:r>
            <a:r>
              <a:rPr lang="zh-TW" altLang="en-US" dirty="0" smtClean="0"/>
              <a:t>儲存</a:t>
            </a:r>
            <a:endParaRPr lang="en-US" altLang="zh-TW" dirty="0" smtClean="0"/>
          </a:p>
          <a:p>
            <a:r>
              <a:rPr lang="en-US" altLang="zh-TW" dirty="0"/>
              <a:t>Cinder</a:t>
            </a:r>
            <a:r>
              <a:rPr lang="zh-TW" altLang="en-US" dirty="0"/>
              <a:t>套件允許區塊儲存裝置能夠整合商業化的企業儲存平臺，像是</a:t>
            </a:r>
            <a:r>
              <a:rPr lang="en-US" altLang="zh-TW" dirty="0"/>
              <a:t>NetApp</a:t>
            </a:r>
            <a:r>
              <a:rPr lang="zh-TW" altLang="en-US" dirty="0"/>
              <a:t>、</a:t>
            </a:r>
            <a:r>
              <a:rPr lang="en-US" altLang="zh-TW" dirty="0" err="1"/>
              <a:t>Nexenta</a:t>
            </a:r>
            <a:r>
              <a:rPr lang="zh-TW" altLang="en-US" dirty="0"/>
              <a:t>、</a:t>
            </a:r>
            <a:r>
              <a:rPr lang="en-US" altLang="zh-TW" dirty="0" err="1"/>
              <a:t>SolidFire</a:t>
            </a:r>
            <a:r>
              <a:rPr lang="zh-TW" altLang="en-US" dirty="0" smtClean="0"/>
              <a:t>等。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838200" y="37392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Cinder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838200" y="1317013"/>
            <a:ext cx="10515600" cy="2131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主要功能</a:t>
            </a:r>
            <a:r>
              <a:rPr lang="en-US" altLang="zh-TW" dirty="0" smtClean="0"/>
              <a:t>:</a:t>
            </a:r>
            <a:r>
              <a:rPr lang="zh-TW" altLang="en-US" dirty="0"/>
              <a:t>物件</a:t>
            </a:r>
            <a:r>
              <a:rPr lang="zh-TW" altLang="en-US" dirty="0" smtClean="0"/>
              <a:t>儲存</a:t>
            </a:r>
            <a:endParaRPr lang="en-US" altLang="zh-TW" dirty="0" smtClean="0"/>
          </a:p>
          <a:p>
            <a:r>
              <a:rPr lang="en-US" altLang="zh-TW" dirty="0"/>
              <a:t>Swift</a:t>
            </a:r>
            <a:r>
              <a:rPr lang="zh-TW" altLang="en-US" dirty="0"/>
              <a:t>套件提供可擴充套件的分散式儲存平臺，以防止單點故障的情況產生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285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 Role in NFV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930" y="1565342"/>
            <a:ext cx="5514886" cy="469954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556930" y="1485900"/>
            <a:ext cx="3886008" cy="43961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Picture 2" descr="Download The OpenStack Logo - OpenStack is open source software for  creating private and public clouds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657" y="3915114"/>
            <a:ext cx="4023370" cy="194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688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Try it Yourself     - </a:t>
            </a:r>
            <a:r>
              <a:rPr lang="en-US" altLang="zh-TW" dirty="0" smtClean="0"/>
              <a:t>OpenStack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hlinkClick r:id="rId2"/>
              </a:rPr>
              <a:t>Install </a:t>
            </a:r>
            <a:r>
              <a:rPr lang="en-US" altLang="zh-TW" dirty="0" err="1" smtClean="0">
                <a:hlinkClick r:id="rId2"/>
              </a:rPr>
              <a:t>Devstack</a:t>
            </a:r>
            <a:r>
              <a:rPr lang="en-US" altLang="zh-TW" dirty="0" smtClean="0">
                <a:hlinkClick r:id="rId2"/>
              </a:rPr>
              <a:t> 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349" y="2709077"/>
            <a:ext cx="5162436" cy="323391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958" y="2273628"/>
            <a:ext cx="4181740" cy="4327998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41D-45F4-4327-A19E-6EB82911E51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30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2085</TotalTime>
  <Words>363</Words>
  <Application>Microsoft Office PowerPoint</Application>
  <PresentationFormat>寬螢幕</PresentationFormat>
  <Paragraphs>83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Calibri Light</vt:lpstr>
      <vt:lpstr>Office 佈景主題</vt:lpstr>
      <vt:lpstr>Introduction to OpenStack</vt:lpstr>
      <vt:lpstr>What is OpenStack</vt:lpstr>
      <vt:lpstr>OpenStack Architecture</vt:lpstr>
      <vt:lpstr>Nova </vt:lpstr>
      <vt:lpstr>Neutron</vt:lpstr>
      <vt:lpstr>Horizon</vt:lpstr>
      <vt:lpstr>Swift </vt:lpstr>
      <vt:lpstr>The Role in NFV</vt:lpstr>
      <vt:lpstr>Try it Yourself     - OpenStack</vt:lpstr>
      <vt:lpstr>OpenStack Network Architecture </vt:lpstr>
      <vt:lpstr>Create Your First Instance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OpenStack</dc:title>
  <dc:creator>jiawei</dc:creator>
  <cp:lastModifiedBy>jiawei</cp:lastModifiedBy>
  <cp:revision>32</cp:revision>
  <dcterms:created xsi:type="dcterms:W3CDTF">2021-08-16T06:41:59Z</dcterms:created>
  <dcterms:modified xsi:type="dcterms:W3CDTF">2021-08-17T20:40:11Z</dcterms:modified>
</cp:coreProperties>
</file>