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c8c1076a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c8c1076a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c8c1076a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c8c1076a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c8c1076a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c8c1076a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c8c1076a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c8c1076a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c8c1076a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2c8c1076a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c8c1076a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c8c1076a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c8c1076a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c8c1076a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c8c1076a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2c8c1076a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c8c1076a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c8c1076a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899e4338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899e4338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899e4338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899e4338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8ae19ac8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8ae19ac8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adbc52f8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adbc52f8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899e4338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899e4338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adbc52f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adbc52f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c8c1076a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c8c1076a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c8c1076a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c8c1076a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ms15.voip.edu.tw/~branko/lab_meeting/demo1.js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k6.io/docs/getting-started/results-output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localhost:8086/k6db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hyperlink" Target="https://k6.io/docs/using-k6/metric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ms15.voip.edu.tw/~branko/k6-demo/install.sh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ms15.voip.edu.tw/~branko/lab_meeting/demo1.j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ms15.voip.edu.tw/~branko/lab_meeting/demo1.js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洪胤勛</a:t>
            </a: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400" y="822063"/>
            <a:ext cx="4947200" cy="25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</a:t>
            </a:r>
            <a:endParaRPr/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819150" y="2032475"/>
            <a:ext cx="7505700" cy="28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 sz="1900"/>
              <a:t>wget </a:t>
            </a:r>
            <a:r>
              <a:rPr lang="zh-TW" sz="19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http://ms15.voip.edu.tw/~branko/lab_meeting/demo3.js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3" name="Google Shape;203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425" y="2520523"/>
            <a:ext cx="4544250" cy="18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876350" y="4509625"/>
            <a:ext cx="6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k6 run demo3.js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5675575" y="3036025"/>
            <a:ext cx="200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 -&gt; 10 -&gt; 20 -&gt; 10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(linearly)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Output</a:t>
            </a:r>
            <a:endParaRPr/>
          </a:p>
        </p:txBody>
      </p:sp>
      <p:sp>
        <p:nvSpPr>
          <p:cNvPr id="212" name="Google Shape;212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k6 run --out json=test.json demo2.js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multiple output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k6 run --out json=test.json --out csv=test.csv demo2.js</a:t>
            </a:r>
            <a:endParaRPr sz="1800"/>
          </a:p>
        </p:txBody>
      </p:sp>
      <p:sp>
        <p:nvSpPr>
          <p:cNvPr id="213" name="Google Shape;213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4" name="Google Shape;214;p23"/>
          <p:cNvSpPr txBox="1"/>
          <p:nvPr/>
        </p:nvSpPr>
        <p:spPr>
          <a:xfrm>
            <a:off x="187800" y="4537075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https://k6.io/docs/getting-started/results-output/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Output </a:t>
            </a:r>
            <a:r>
              <a:rPr lang="zh-TW"/>
              <a:t>Grafana</a:t>
            </a:r>
            <a:endParaRPr/>
          </a:p>
        </p:txBody>
      </p:sp>
      <p:sp>
        <p:nvSpPr>
          <p:cNvPr id="220" name="Google Shape;220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k6 run </a:t>
            </a:r>
            <a:r>
              <a:rPr lang="zh-TW" sz="1800"/>
              <a:t>--out influxdb=</a:t>
            </a:r>
            <a:r>
              <a:rPr lang="zh-TW" sz="1800" u="sng">
                <a:solidFill>
                  <a:schemeClr val="hlink"/>
                </a:solidFill>
                <a:hlinkClick r:id="rId3"/>
              </a:rPr>
              <a:t>http://localhost:8086/k6db</a:t>
            </a:r>
            <a:r>
              <a:rPr lang="zh-TW" sz="1800"/>
              <a:t> demo3.js</a:t>
            </a:r>
            <a:endParaRPr sz="1800"/>
          </a:p>
        </p:txBody>
      </p:sp>
      <p:sp>
        <p:nvSpPr>
          <p:cNvPr id="221" name="Google Shape;221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Output Grafana</a:t>
            </a:r>
            <a:endParaRPr/>
          </a:p>
        </p:txBody>
      </p:sp>
      <p:sp>
        <p:nvSpPr>
          <p:cNvPr id="227" name="Google Shape;227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port 3000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admin, admin</a:t>
            </a:r>
            <a:endParaRPr sz="1800"/>
          </a:p>
        </p:txBody>
      </p:sp>
      <p:sp>
        <p:nvSpPr>
          <p:cNvPr id="228" name="Google Shape;228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875" y="1459700"/>
            <a:ext cx="3875550" cy="34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Output Grafana</a:t>
            </a:r>
            <a:endParaRPr/>
          </a:p>
        </p:txBody>
      </p:sp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00" y="1571512"/>
            <a:ext cx="4255949" cy="328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6450" y="579157"/>
            <a:ext cx="3581400" cy="199259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/>
          <p:nvPr/>
        </p:nvSpPr>
        <p:spPr>
          <a:xfrm>
            <a:off x="3317725" y="1800200"/>
            <a:ext cx="393600" cy="393600"/>
          </a:xfrm>
          <a:prstGeom prst="flowChartConnector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5055950" y="1800200"/>
            <a:ext cx="393600" cy="393600"/>
          </a:xfrm>
          <a:prstGeom prst="flowChartConnector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2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450" y="2736007"/>
            <a:ext cx="3645596" cy="19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6"/>
          <p:cNvSpPr/>
          <p:nvPr/>
        </p:nvSpPr>
        <p:spPr>
          <a:xfrm>
            <a:off x="7534900" y="3330925"/>
            <a:ext cx="393600" cy="393600"/>
          </a:xfrm>
          <a:prstGeom prst="flowChartConnector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3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Output Grafana</a:t>
            </a:r>
            <a:endParaRPr/>
          </a:p>
        </p:txBody>
      </p:sp>
      <p:sp>
        <p:nvSpPr>
          <p:cNvPr id="248" name="Google Shape;248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50" name="Google Shape;2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79" y="1800212"/>
            <a:ext cx="4356624" cy="27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147" y="1580838"/>
            <a:ext cx="3988701" cy="2960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3630700" y="2864375"/>
            <a:ext cx="393600" cy="393600"/>
          </a:xfrm>
          <a:prstGeom prst="flowChartConnector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7518175" y="3799275"/>
            <a:ext cx="393600" cy="393600"/>
          </a:xfrm>
          <a:prstGeom prst="flowChartConnector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2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Output Grafana</a:t>
            </a:r>
            <a:endParaRPr/>
          </a:p>
        </p:txBody>
      </p:sp>
      <p:sp>
        <p:nvSpPr>
          <p:cNvPr id="259" name="Google Shape;259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1" name="Google Shape;2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75" y="1543075"/>
            <a:ext cx="3297339" cy="33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864" y="538800"/>
            <a:ext cx="3767035" cy="17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11" y="2383863"/>
            <a:ext cx="3653001" cy="210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/>
          <p:nvPr/>
        </p:nvSpPr>
        <p:spPr>
          <a:xfrm>
            <a:off x="3275975" y="1675000"/>
            <a:ext cx="393600" cy="393600"/>
          </a:xfrm>
          <a:prstGeom prst="flowChartConnector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5264575" y="1543075"/>
            <a:ext cx="393600" cy="393600"/>
          </a:xfrm>
          <a:prstGeom prst="flowChartConnector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6443500" y="3774300"/>
            <a:ext cx="393600" cy="393600"/>
          </a:xfrm>
          <a:prstGeom prst="flowChartConnector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3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Output Grafana</a:t>
            </a:r>
            <a:endParaRPr/>
          </a:p>
        </p:txBody>
      </p:sp>
      <p:sp>
        <p:nvSpPr>
          <p:cNvPr id="272" name="Google Shape;272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74" name="Google Shape;2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113" y="1476700"/>
            <a:ext cx="4767783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9325" y="2489276"/>
            <a:ext cx="4686854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IO limit</a:t>
            </a:r>
            <a:endParaRPr/>
          </a:p>
        </p:txBody>
      </p:sp>
      <p:sp>
        <p:nvSpPr>
          <p:cNvPr id="281" name="Google Shape;281;p3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k6 run --vus 10000 --duration 30s demo1.js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ulimit -a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ulimit -n 25000</a:t>
            </a:r>
            <a:endParaRPr sz="1800"/>
          </a:p>
        </p:txBody>
      </p:sp>
      <p:sp>
        <p:nvSpPr>
          <p:cNvPr id="282" name="Google Shape;282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3" name="Google Shape;283;p30"/>
          <p:cNvSpPr txBox="1"/>
          <p:nvPr/>
        </p:nvSpPr>
        <p:spPr>
          <a:xfrm>
            <a:off x="2211775" y="4079350"/>
            <a:ext cx="496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Thank you for your listening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1609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Load testing tool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protocol supported: </a:t>
            </a:r>
            <a:r>
              <a:rPr b="1" lang="zh-TW" sz="2000"/>
              <a:t>HTTP/1.1</a:t>
            </a:r>
            <a:r>
              <a:rPr lang="zh-TW" sz="2000"/>
              <a:t>, </a:t>
            </a:r>
            <a:r>
              <a:rPr b="1" lang="zh-TW" sz="2000"/>
              <a:t>HTTP/2</a:t>
            </a:r>
            <a:r>
              <a:rPr lang="zh-TW" sz="2000"/>
              <a:t>, </a:t>
            </a:r>
            <a:r>
              <a:rPr b="1" lang="zh-TW" sz="2000"/>
              <a:t>WebSocket</a:t>
            </a:r>
            <a:r>
              <a:rPr lang="zh-TW" sz="2000"/>
              <a:t> and </a:t>
            </a:r>
            <a:r>
              <a:rPr b="1" lang="zh-TW" sz="2000"/>
              <a:t>gRPC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configuration: </a:t>
            </a:r>
            <a:r>
              <a:rPr b="1" lang="zh-TW" sz="2000"/>
              <a:t>certificates</a:t>
            </a:r>
            <a:r>
              <a:rPr lang="zh-TW" sz="2000"/>
              <a:t>, </a:t>
            </a:r>
            <a:r>
              <a:rPr b="1" lang="zh-TW" sz="2000"/>
              <a:t>Cookies</a:t>
            </a:r>
            <a:endParaRPr b="1" sz="2000"/>
          </a:p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Running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command option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JavaScript (不需要 Node.js)</a:t>
            </a:r>
            <a:endParaRPr sz="2000"/>
          </a:p>
        </p:txBody>
      </p:sp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837" y="3128275"/>
            <a:ext cx="3890325" cy="18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Running</a:t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virtual users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Socket.IO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users are parallel</a:t>
            </a:r>
            <a:endParaRPr sz="2000"/>
          </a:p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Running</a:t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exported </a:t>
            </a:r>
            <a:r>
              <a:rPr b="1" lang="zh-TW" sz="2000"/>
              <a:t>default</a:t>
            </a:r>
            <a:r>
              <a:rPr lang="zh-TW" sz="2000"/>
              <a:t> function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like C, </a:t>
            </a:r>
            <a:r>
              <a:rPr b="1" lang="zh-TW" sz="2000"/>
              <a:t>main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virtual users are parallel </a:t>
            </a:r>
            <a:r>
              <a:rPr b="1" lang="zh-TW" sz="2000"/>
              <a:t>while(true) loops</a:t>
            </a:r>
            <a:endParaRPr b="1" sz="2000"/>
          </a:p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288" y="3419950"/>
            <a:ext cx="4203425" cy="15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Output</a:t>
            </a:r>
            <a:endParaRPr/>
          </a:p>
        </p:txBody>
      </p:sp>
      <p:sp>
        <p:nvSpPr>
          <p:cNvPr id="166" name="Google Shape;166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925" y="231450"/>
            <a:ext cx="4428800" cy="40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7700125" y="3514900"/>
            <a:ext cx="12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ex. CSV, JSON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 rot="1273335">
            <a:off x="7016650" y="3415220"/>
            <a:ext cx="661351" cy="24590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0" name="Google Shape;170;p18"/>
          <p:cNvSpPr/>
          <p:nvPr/>
        </p:nvSpPr>
        <p:spPr>
          <a:xfrm rot="7152698">
            <a:off x="4902650" y="3725758"/>
            <a:ext cx="967550" cy="24578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4381750" y="4234600"/>
            <a:ext cx="26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ex. Grafana, Datadog, Prometheus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60" y="2026500"/>
            <a:ext cx="3235165" cy="18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250400" y="4590550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https://k6.io/docs/using-k6/metrics/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</a:t>
            </a:r>
            <a:endParaRPr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(name).lab.test.ncnu.org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wget -O - </a:t>
            </a:r>
            <a:r>
              <a:rPr lang="zh-TW" sz="1800" u="sng">
                <a:solidFill>
                  <a:schemeClr val="hlink"/>
                </a:solidFill>
                <a:hlinkClick r:id="rId3"/>
              </a:rPr>
              <a:t>http://ms15.voip.edu.tw/~branko/lab_meeting/install.sh</a:t>
            </a:r>
            <a:r>
              <a:rPr lang="zh-TW" sz="1800"/>
              <a:t> | sh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k6, InfluxDB, Grafana</a:t>
            </a:r>
            <a:endParaRPr sz="1800"/>
          </a:p>
        </p:txBody>
      </p:sp>
      <p:sp>
        <p:nvSpPr>
          <p:cNvPr id="180" name="Google Shape;180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</a:t>
            </a:r>
            <a:endParaRPr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wget </a:t>
            </a:r>
            <a:r>
              <a:rPr lang="zh-TW" sz="1800" u="sng">
                <a:solidFill>
                  <a:schemeClr val="hlink"/>
                </a:solidFill>
                <a:hlinkClick r:id="rId3"/>
              </a:rPr>
              <a:t>http://ms15.voip.edu.tw/~branko/lab_meeting/demo1.js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k6 run demo1.js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k6 run --vus 10 --duration 30s demo1.js</a:t>
            </a:r>
            <a:endParaRPr sz="1800"/>
          </a:p>
        </p:txBody>
      </p:sp>
      <p:sp>
        <p:nvSpPr>
          <p:cNvPr id="187" name="Google Shape;187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</a:t>
            </a:r>
            <a:endParaRPr/>
          </a:p>
        </p:txBody>
      </p:sp>
      <p:sp>
        <p:nvSpPr>
          <p:cNvPr id="193" name="Google Shape;193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wget </a:t>
            </a:r>
            <a:r>
              <a:rPr lang="zh-TW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http://ms15.voip.edu.tw/~branko/lab_meeting/demo2.js</a:t>
            </a:r>
            <a:endParaRPr/>
          </a:p>
        </p:txBody>
      </p:sp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2263" y="2446600"/>
            <a:ext cx="368617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819150" y="4037600"/>
            <a:ext cx="6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zh-TW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k6 run demo2.js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